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media/image26.jpg" ContentType="image/png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  <p:sldMasterId id="2147483666" r:id="rId5"/>
  </p:sldMasterIdLst>
  <p:notesMasterIdLst>
    <p:notesMasterId r:id="rId30"/>
  </p:notesMasterIdLst>
  <p:handoutMasterIdLst>
    <p:handoutMasterId r:id="rId31"/>
  </p:handoutMasterIdLst>
  <p:sldIdLst>
    <p:sldId id="278" r:id="rId6"/>
    <p:sldId id="277" r:id="rId7"/>
    <p:sldId id="279" r:id="rId8"/>
    <p:sldId id="280" r:id="rId9"/>
    <p:sldId id="281" r:id="rId10"/>
    <p:sldId id="256" r:id="rId11"/>
    <p:sldId id="268" r:id="rId12"/>
    <p:sldId id="282" r:id="rId13"/>
    <p:sldId id="269" r:id="rId14"/>
    <p:sldId id="270" r:id="rId15"/>
    <p:sldId id="271" r:id="rId16"/>
    <p:sldId id="283" r:id="rId17"/>
    <p:sldId id="284" r:id="rId18"/>
    <p:sldId id="285" r:id="rId19"/>
    <p:sldId id="286" r:id="rId20"/>
    <p:sldId id="272" r:id="rId21"/>
    <p:sldId id="287" r:id="rId22"/>
    <p:sldId id="288" r:id="rId23"/>
    <p:sldId id="289" r:id="rId24"/>
    <p:sldId id="290" r:id="rId25"/>
    <p:sldId id="291" r:id="rId26"/>
    <p:sldId id="292" r:id="rId27"/>
    <p:sldId id="294" r:id="rId28"/>
    <p:sldId id="293" r:id="rId29"/>
  </p:sldIdLst>
  <p:sldSz cx="9144000" cy="6858000" type="screen4x3"/>
  <p:notesSz cx="6858000" cy="9144000"/>
  <p:defaultTextStyle>
    <a:defPPr rtl="0"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00"/>
    <a:srgbClr val="FFFFFF"/>
    <a:srgbClr val="CE4C65"/>
    <a:srgbClr val="A50307"/>
    <a:srgbClr val="133A61"/>
    <a:srgbClr val="8F0305"/>
    <a:srgbClr val="D36573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D7AC3CCA-C797-4891-BE02-D94E43425B7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6" autoAdjust="0"/>
    <p:restoredTop sz="96366" autoAdjust="0"/>
  </p:normalViewPr>
  <p:slideViewPr>
    <p:cSldViewPr snapToGrid="0">
      <p:cViewPr varScale="1">
        <p:scale>
          <a:sx n="97" d="100"/>
          <a:sy n="97" d="100"/>
        </p:scale>
        <p:origin x="1460" y="72"/>
      </p:cViewPr>
      <p:guideLst/>
    </p:cSldViewPr>
  </p:slideViewPr>
  <p:outlineViewPr>
    <p:cViewPr>
      <p:scale>
        <a:sx n="33" d="100"/>
        <a:sy n="33" d="100"/>
      </p:scale>
      <p:origin x="0" y="-556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758"/>
    </p:cViewPr>
  </p:sorterViewPr>
  <p:notesViewPr>
    <p:cSldViewPr snapToGrid="0">
      <p:cViewPr varScale="1">
        <p:scale>
          <a:sx n="87" d="100"/>
          <a:sy n="87" d="100"/>
        </p:scale>
        <p:origin x="95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907CEE-24A0-4C37-AE9C-5C761CF0A50E}" type="doc">
      <dgm:prSet loTypeId="urn:microsoft.com/office/officeart/2005/8/layout/default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de-DE"/>
        </a:p>
      </dgm:t>
    </dgm:pt>
    <dgm:pt modelId="{EF3F5F83-9D37-448D-A617-185BF14C2269}">
      <dgm:prSet phldrT="[Text]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de-DE" dirty="0"/>
            <a:t>Interesse zeigen</a:t>
          </a:r>
        </a:p>
      </dgm:t>
    </dgm:pt>
    <dgm:pt modelId="{C4E74A58-505E-40FF-B534-F4E72DA5C42F}" type="parTrans" cxnId="{7C5C9D63-F1AC-471F-A19D-624B45E0AE49}">
      <dgm:prSet/>
      <dgm:spPr/>
      <dgm:t>
        <a:bodyPr/>
        <a:lstStyle/>
        <a:p>
          <a:endParaRPr lang="de-DE"/>
        </a:p>
      </dgm:t>
    </dgm:pt>
    <dgm:pt modelId="{3C0A1A67-89B2-4058-B504-BFA1B789B781}" type="sibTrans" cxnId="{7C5C9D63-F1AC-471F-A19D-624B45E0AE49}">
      <dgm:prSet/>
      <dgm:spPr/>
      <dgm:t>
        <a:bodyPr/>
        <a:lstStyle/>
        <a:p>
          <a:endParaRPr lang="de-DE"/>
        </a:p>
      </dgm:t>
    </dgm:pt>
    <dgm:pt modelId="{8ED1A475-EFD0-425F-A98F-C7CEF67454BB}">
      <dgm:prSet phldrT="[Text]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de-DE" dirty="0"/>
            <a:t>Verantwortung übernehmen</a:t>
          </a:r>
        </a:p>
      </dgm:t>
    </dgm:pt>
    <dgm:pt modelId="{B13A7A05-8629-41FE-9FD4-4BA14C3FE29B}" type="parTrans" cxnId="{5CBA2155-2C66-4668-806D-650AFCEA96A3}">
      <dgm:prSet/>
      <dgm:spPr/>
      <dgm:t>
        <a:bodyPr/>
        <a:lstStyle/>
        <a:p>
          <a:endParaRPr lang="de-DE"/>
        </a:p>
      </dgm:t>
    </dgm:pt>
    <dgm:pt modelId="{06DBEE18-9E1D-48F5-810F-FE31DFC0D91A}" type="sibTrans" cxnId="{5CBA2155-2C66-4668-806D-650AFCEA96A3}">
      <dgm:prSet/>
      <dgm:spPr/>
      <dgm:t>
        <a:bodyPr/>
        <a:lstStyle/>
        <a:p>
          <a:endParaRPr lang="de-DE"/>
        </a:p>
      </dgm:t>
    </dgm:pt>
    <dgm:pt modelId="{BB70ADF9-F71F-4BCB-8B13-EF3F6001327B}">
      <dgm:prSet phldrT="[Text]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de-DE" dirty="0"/>
            <a:t>Diszipliniertes und planvolles Arbeiten</a:t>
          </a:r>
        </a:p>
      </dgm:t>
    </dgm:pt>
    <dgm:pt modelId="{335EFD2B-9EB8-4BBD-BA30-C10AD61113EE}" type="parTrans" cxnId="{ED63BCF2-D22C-499B-B5B6-740968E0B1B3}">
      <dgm:prSet/>
      <dgm:spPr/>
      <dgm:t>
        <a:bodyPr/>
        <a:lstStyle/>
        <a:p>
          <a:endParaRPr lang="de-DE"/>
        </a:p>
      </dgm:t>
    </dgm:pt>
    <dgm:pt modelId="{AD86F237-750E-4076-8511-38C06376AEC9}" type="sibTrans" cxnId="{ED63BCF2-D22C-499B-B5B6-740968E0B1B3}">
      <dgm:prSet/>
      <dgm:spPr/>
      <dgm:t>
        <a:bodyPr/>
        <a:lstStyle/>
        <a:p>
          <a:endParaRPr lang="de-DE"/>
        </a:p>
      </dgm:t>
    </dgm:pt>
    <dgm:pt modelId="{B0F261A8-6C66-4570-82BE-7BEA165E1543}">
      <dgm:prSet phldrT="[Text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de-DE" dirty="0"/>
            <a:t>Bereitschaft den Unterricht mitzugestalten</a:t>
          </a:r>
        </a:p>
      </dgm:t>
    </dgm:pt>
    <dgm:pt modelId="{7575C37B-DABD-404D-BCBC-529AE7C9341B}" type="parTrans" cxnId="{6963097F-F601-4371-A342-CA2E08459EDE}">
      <dgm:prSet/>
      <dgm:spPr/>
      <dgm:t>
        <a:bodyPr/>
        <a:lstStyle/>
        <a:p>
          <a:endParaRPr lang="de-DE"/>
        </a:p>
      </dgm:t>
    </dgm:pt>
    <dgm:pt modelId="{2C7A794C-426E-4899-9E16-1BDCD2363BF3}" type="sibTrans" cxnId="{6963097F-F601-4371-A342-CA2E08459EDE}">
      <dgm:prSet/>
      <dgm:spPr/>
      <dgm:t>
        <a:bodyPr/>
        <a:lstStyle/>
        <a:p>
          <a:endParaRPr lang="de-DE"/>
        </a:p>
      </dgm:t>
    </dgm:pt>
    <dgm:pt modelId="{C33F52AC-39AB-4598-90DA-7625C6F0496B}">
      <dgm:prSet phldrT="[Text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de-DE" dirty="0"/>
            <a:t>Bereitschaft im Team zu arbeiten</a:t>
          </a:r>
        </a:p>
      </dgm:t>
    </dgm:pt>
    <dgm:pt modelId="{7DFBE19B-F923-4259-B2DB-DE56829D54CF}" type="parTrans" cxnId="{2B54311B-DE2A-4BE0-9976-31B9BE4DDE28}">
      <dgm:prSet/>
      <dgm:spPr/>
      <dgm:t>
        <a:bodyPr/>
        <a:lstStyle/>
        <a:p>
          <a:endParaRPr lang="de-DE"/>
        </a:p>
      </dgm:t>
    </dgm:pt>
    <dgm:pt modelId="{A59052A6-62B2-44A8-AE9E-8BBBB0C2D8CF}" type="sibTrans" cxnId="{2B54311B-DE2A-4BE0-9976-31B9BE4DDE28}">
      <dgm:prSet/>
      <dgm:spPr/>
      <dgm:t>
        <a:bodyPr/>
        <a:lstStyle/>
        <a:p>
          <a:endParaRPr lang="de-DE"/>
        </a:p>
      </dgm:t>
    </dgm:pt>
    <dgm:pt modelId="{6BEC8568-B428-4430-9325-7CE05B66AFB0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de-DE" dirty="0"/>
            <a:t>Belastbarkeit und Ausdauer</a:t>
          </a:r>
        </a:p>
      </dgm:t>
    </dgm:pt>
    <dgm:pt modelId="{15C5F2E2-E361-439B-822D-07AA29761EED}" type="parTrans" cxnId="{62384D8D-FD90-4641-A01F-159BBBD47587}">
      <dgm:prSet/>
      <dgm:spPr/>
      <dgm:t>
        <a:bodyPr/>
        <a:lstStyle/>
        <a:p>
          <a:endParaRPr lang="de-DE"/>
        </a:p>
      </dgm:t>
    </dgm:pt>
    <dgm:pt modelId="{274B9C96-678E-453B-A475-EC10224171E7}" type="sibTrans" cxnId="{62384D8D-FD90-4641-A01F-159BBBD47587}">
      <dgm:prSet/>
      <dgm:spPr/>
      <dgm:t>
        <a:bodyPr/>
        <a:lstStyle/>
        <a:p>
          <a:endParaRPr lang="de-DE"/>
        </a:p>
      </dgm:t>
    </dgm:pt>
    <dgm:pt modelId="{710AE07F-DBEC-45F0-9BAA-C0557B3A6F2E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de-DE" dirty="0"/>
            <a:t>Fleiß</a:t>
          </a:r>
        </a:p>
      </dgm:t>
    </dgm:pt>
    <dgm:pt modelId="{94881255-90F6-4F19-B729-E947B5E68DF8}" type="parTrans" cxnId="{58079638-2864-4388-9DB7-FB436E64EC88}">
      <dgm:prSet/>
      <dgm:spPr/>
      <dgm:t>
        <a:bodyPr/>
        <a:lstStyle/>
        <a:p>
          <a:endParaRPr lang="de-DE"/>
        </a:p>
      </dgm:t>
    </dgm:pt>
    <dgm:pt modelId="{107A6419-7BCC-40FF-87DF-22C21E5F5DAA}" type="sibTrans" cxnId="{58079638-2864-4388-9DB7-FB436E64EC88}">
      <dgm:prSet/>
      <dgm:spPr/>
      <dgm:t>
        <a:bodyPr/>
        <a:lstStyle/>
        <a:p>
          <a:endParaRPr lang="de-DE"/>
        </a:p>
      </dgm:t>
    </dgm:pt>
    <dgm:pt modelId="{CAE2B79B-771B-45A3-84C5-D9BAC6D3F7DB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de-DE" dirty="0"/>
            <a:t>Freude am Lernen</a:t>
          </a:r>
        </a:p>
      </dgm:t>
    </dgm:pt>
    <dgm:pt modelId="{D15CB3F9-2B52-4AA3-B835-1E6AD42FDC94}" type="parTrans" cxnId="{11DBC075-5161-4B7A-9F95-A132F116FE17}">
      <dgm:prSet/>
      <dgm:spPr/>
      <dgm:t>
        <a:bodyPr/>
        <a:lstStyle/>
        <a:p>
          <a:endParaRPr lang="de-DE"/>
        </a:p>
      </dgm:t>
    </dgm:pt>
    <dgm:pt modelId="{32AA4B07-FB7F-4251-AEE7-1E2DBAC24D08}" type="sibTrans" cxnId="{11DBC075-5161-4B7A-9F95-A132F116FE17}">
      <dgm:prSet/>
      <dgm:spPr/>
      <dgm:t>
        <a:bodyPr/>
        <a:lstStyle/>
        <a:p>
          <a:endParaRPr lang="de-DE"/>
        </a:p>
      </dgm:t>
    </dgm:pt>
    <dgm:pt modelId="{0E665A3D-1C01-4B5B-A6CB-7C121DD655E0}" type="pres">
      <dgm:prSet presAssocID="{48907CEE-24A0-4C37-AE9C-5C761CF0A50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CCC9CE17-C9DB-4A15-AA3A-8F8A69AB3862}" type="pres">
      <dgm:prSet presAssocID="{EF3F5F83-9D37-448D-A617-185BF14C2269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A52A4E20-9EC7-4BEC-B2F6-EB13DA10D98E}" type="pres">
      <dgm:prSet presAssocID="{3C0A1A67-89B2-4058-B504-BFA1B789B781}" presName="sibTrans" presStyleCnt="0"/>
      <dgm:spPr/>
    </dgm:pt>
    <dgm:pt modelId="{63A8A1AE-3A4F-481A-8F24-0190C14D8A62}" type="pres">
      <dgm:prSet presAssocID="{8ED1A475-EFD0-425F-A98F-C7CEF67454BB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6152134-90BF-4CA8-A7D7-14CF84DDBCBB}" type="pres">
      <dgm:prSet presAssocID="{06DBEE18-9E1D-48F5-810F-FE31DFC0D91A}" presName="sibTrans" presStyleCnt="0"/>
      <dgm:spPr/>
    </dgm:pt>
    <dgm:pt modelId="{D2CB03CA-94E8-4FE1-AF7C-70307B35A336}" type="pres">
      <dgm:prSet presAssocID="{BB70ADF9-F71F-4BCB-8B13-EF3F6001327B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F640A56E-8507-4891-8F99-D19DC021054A}" type="pres">
      <dgm:prSet presAssocID="{AD86F237-750E-4076-8511-38C06376AEC9}" presName="sibTrans" presStyleCnt="0"/>
      <dgm:spPr/>
    </dgm:pt>
    <dgm:pt modelId="{D5231D54-0A80-4DE7-99C4-E18E5C9BB6D1}" type="pres">
      <dgm:prSet presAssocID="{B0F261A8-6C66-4570-82BE-7BEA165E1543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500144CA-E081-45DE-A46E-8AAEDA71EDD7}" type="pres">
      <dgm:prSet presAssocID="{2C7A794C-426E-4899-9E16-1BDCD2363BF3}" presName="sibTrans" presStyleCnt="0"/>
      <dgm:spPr/>
    </dgm:pt>
    <dgm:pt modelId="{B9FBE827-E3C8-419D-A851-FABC7B3BE038}" type="pres">
      <dgm:prSet presAssocID="{C33F52AC-39AB-4598-90DA-7625C6F0496B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BA4C156-4C82-436D-9C91-8F200409EB64}" type="pres">
      <dgm:prSet presAssocID="{A59052A6-62B2-44A8-AE9E-8BBBB0C2D8CF}" presName="sibTrans" presStyleCnt="0"/>
      <dgm:spPr/>
    </dgm:pt>
    <dgm:pt modelId="{3FCC104D-3B04-40C8-A4D6-3F2527C70313}" type="pres">
      <dgm:prSet presAssocID="{6BEC8568-B428-4430-9325-7CE05B66AFB0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3B025D4-0775-43A0-B925-61001F1AFFA5}" type="pres">
      <dgm:prSet presAssocID="{274B9C96-678E-453B-A475-EC10224171E7}" presName="sibTrans" presStyleCnt="0"/>
      <dgm:spPr/>
    </dgm:pt>
    <dgm:pt modelId="{84F5BB5D-B2DD-4388-BF4F-D7EFD54B6DB1}" type="pres">
      <dgm:prSet presAssocID="{CAE2B79B-771B-45A3-84C5-D9BAC6D3F7DB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B3743C02-0E1C-4152-9EA6-10D98BCEBE70}" type="pres">
      <dgm:prSet presAssocID="{32AA4B07-FB7F-4251-AEE7-1E2DBAC24D08}" presName="sibTrans" presStyleCnt="0"/>
      <dgm:spPr/>
    </dgm:pt>
    <dgm:pt modelId="{8C4F07B8-9882-446B-971E-DDFAE3E80F2E}" type="pres">
      <dgm:prSet presAssocID="{710AE07F-DBEC-45F0-9BAA-C0557B3A6F2E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11DBC075-5161-4B7A-9F95-A132F116FE17}" srcId="{48907CEE-24A0-4C37-AE9C-5C761CF0A50E}" destId="{CAE2B79B-771B-45A3-84C5-D9BAC6D3F7DB}" srcOrd="6" destOrd="0" parTransId="{D15CB3F9-2B52-4AA3-B835-1E6AD42FDC94}" sibTransId="{32AA4B07-FB7F-4251-AEE7-1E2DBAC24D08}"/>
    <dgm:cxn modelId="{ED63BCF2-D22C-499B-B5B6-740968E0B1B3}" srcId="{48907CEE-24A0-4C37-AE9C-5C761CF0A50E}" destId="{BB70ADF9-F71F-4BCB-8B13-EF3F6001327B}" srcOrd="2" destOrd="0" parTransId="{335EFD2B-9EB8-4BBD-BA30-C10AD61113EE}" sibTransId="{AD86F237-750E-4076-8511-38C06376AEC9}"/>
    <dgm:cxn modelId="{2B54311B-DE2A-4BE0-9976-31B9BE4DDE28}" srcId="{48907CEE-24A0-4C37-AE9C-5C761CF0A50E}" destId="{C33F52AC-39AB-4598-90DA-7625C6F0496B}" srcOrd="4" destOrd="0" parTransId="{7DFBE19B-F923-4259-B2DB-DE56829D54CF}" sibTransId="{A59052A6-62B2-44A8-AE9E-8BBBB0C2D8CF}"/>
    <dgm:cxn modelId="{6963097F-F601-4371-A342-CA2E08459EDE}" srcId="{48907CEE-24A0-4C37-AE9C-5C761CF0A50E}" destId="{B0F261A8-6C66-4570-82BE-7BEA165E1543}" srcOrd="3" destOrd="0" parTransId="{7575C37B-DABD-404D-BCBC-529AE7C9341B}" sibTransId="{2C7A794C-426E-4899-9E16-1BDCD2363BF3}"/>
    <dgm:cxn modelId="{8C8A86F5-3AFF-4416-88E7-48DB8E0937DE}" type="presOf" srcId="{48907CEE-24A0-4C37-AE9C-5C761CF0A50E}" destId="{0E665A3D-1C01-4B5B-A6CB-7C121DD655E0}" srcOrd="0" destOrd="0" presId="urn:microsoft.com/office/officeart/2005/8/layout/default"/>
    <dgm:cxn modelId="{8741A558-1F35-48B9-8150-8C63FFC2B2A4}" type="presOf" srcId="{710AE07F-DBEC-45F0-9BAA-C0557B3A6F2E}" destId="{8C4F07B8-9882-446B-971E-DDFAE3E80F2E}" srcOrd="0" destOrd="0" presId="urn:microsoft.com/office/officeart/2005/8/layout/default"/>
    <dgm:cxn modelId="{7C5C9D63-F1AC-471F-A19D-624B45E0AE49}" srcId="{48907CEE-24A0-4C37-AE9C-5C761CF0A50E}" destId="{EF3F5F83-9D37-448D-A617-185BF14C2269}" srcOrd="0" destOrd="0" parTransId="{C4E74A58-505E-40FF-B534-F4E72DA5C42F}" sibTransId="{3C0A1A67-89B2-4058-B504-BFA1B789B781}"/>
    <dgm:cxn modelId="{72EA5B08-4CAD-44CA-B30D-764FF1E4E227}" type="presOf" srcId="{B0F261A8-6C66-4570-82BE-7BEA165E1543}" destId="{D5231D54-0A80-4DE7-99C4-E18E5C9BB6D1}" srcOrd="0" destOrd="0" presId="urn:microsoft.com/office/officeart/2005/8/layout/default"/>
    <dgm:cxn modelId="{58079638-2864-4388-9DB7-FB436E64EC88}" srcId="{48907CEE-24A0-4C37-AE9C-5C761CF0A50E}" destId="{710AE07F-DBEC-45F0-9BAA-C0557B3A6F2E}" srcOrd="7" destOrd="0" parTransId="{94881255-90F6-4F19-B729-E947B5E68DF8}" sibTransId="{107A6419-7BCC-40FF-87DF-22C21E5F5DAA}"/>
    <dgm:cxn modelId="{5CBA2155-2C66-4668-806D-650AFCEA96A3}" srcId="{48907CEE-24A0-4C37-AE9C-5C761CF0A50E}" destId="{8ED1A475-EFD0-425F-A98F-C7CEF67454BB}" srcOrd="1" destOrd="0" parTransId="{B13A7A05-8629-41FE-9FD4-4BA14C3FE29B}" sibTransId="{06DBEE18-9E1D-48F5-810F-FE31DFC0D91A}"/>
    <dgm:cxn modelId="{97FA4C2C-EFFF-4CED-9344-3441DE78000E}" type="presOf" srcId="{8ED1A475-EFD0-425F-A98F-C7CEF67454BB}" destId="{63A8A1AE-3A4F-481A-8F24-0190C14D8A62}" srcOrd="0" destOrd="0" presId="urn:microsoft.com/office/officeart/2005/8/layout/default"/>
    <dgm:cxn modelId="{A689AB20-FCA3-4F15-9002-84D939F56214}" type="presOf" srcId="{C33F52AC-39AB-4598-90DA-7625C6F0496B}" destId="{B9FBE827-E3C8-419D-A851-FABC7B3BE038}" srcOrd="0" destOrd="0" presId="urn:microsoft.com/office/officeart/2005/8/layout/default"/>
    <dgm:cxn modelId="{045CF60D-5318-43A9-AEA6-3D204C79F5AB}" type="presOf" srcId="{CAE2B79B-771B-45A3-84C5-D9BAC6D3F7DB}" destId="{84F5BB5D-B2DD-4388-BF4F-D7EFD54B6DB1}" srcOrd="0" destOrd="0" presId="urn:microsoft.com/office/officeart/2005/8/layout/default"/>
    <dgm:cxn modelId="{62384D8D-FD90-4641-A01F-159BBBD47587}" srcId="{48907CEE-24A0-4C37-AE9C-5C761CF0A50E}" destId="{6BEC8568-B428-4430-9325-7CE05B66AFB0}" srcOrd="5" destOrd="0" parTransId="{15C5F2E2-E361-439B-822D-07AA29761EED}" sibTransId="{274B9C96-678E-453B-A475-EC10224171E7}"/>
    <dgm:cxn modelId="{41A7ADBC-15C1-43E8-9421-5FC4B86409E5}" type="presOf" srcId="{BB70ADF9-F71F-4BCB-8B13-EF3F6001327B}" destId="{D2CB03CA-94E8-4FE1-AF7C-70307B35A336}" srcOrd="0" destOrd="0" presId="urn:microsoft.com/office/officeart/2005/8/layout/default"/>
    <dgm:cxn modelId="{1A4A2F7F-D48A-40E5-B123-89D4A97D7F4B}" type="presOf" srcId="{EF3F5F83-9D37-448D-A617-185BF14C2269}" destId="{CCC9CE17-C9DB-4A15-AA3A-8F8A69AB3862}" srcOrd="0" destOrd="0" presId="urn:microsoft.com/office/officeart/2005/8/layout/default"/>
    <dgm:cxn modelId="{08C825EC-0D36-43AE-9761-71B394916428}" type="presOf" srcId="{6BEC8568-B428-4430-9325-7CE05B66AFB0}" destId="{3FCC104D-3B04-40C8-A4D6-3F2527C70313}" srcOrd="0" destOrd="0" presId="urn:microsoft.com/office/officeart/2005/8/layout/default"/>
    <dgm:cxn modelId="{90224A91-D55D-4414-A681-D461B97FCFF8}" type="presParOf" srcId="{0E665A3D-1C01-4B5B-A6CB-7C121DD655E0}" destId="{CCC9CE17-C9DB-4A15-AA3A-8F8A69AB3862}" srcOrd="0" destOrd="0" presId="urn:microsoft.com/office/officeart/2005/8/layout/default"/>
    <dgm:cxn modelId="{76D07415-BA87-4F18-838E-27894CE984F0}" type="presParOf" srcId="{0E665A3D-1C01-4B5B-A6CB-7C121DD655E0}" destId="{A52A4E20-9EC7-4BEC-B2F6-EB13DA10D98E}" srcOrd="1" destOrd="0" presId="urn:microsoft.com/office/officeart/2005/8/layout/default"/>
    <dgm:cxn modelId="{325E63A9-4631-4F47-9015-4FA26793ED3F}" type="presParOf" srcId="{0E665A3D-1C01-4B5B-A6CB-7C121DD655E0}" destId="{63A8A1AE-3A4F-481A-8F24-0190C14D8A62}" srcOrd="2" destOrd="0" presId="urn:microsoft.com/office/officeart/2005/8/layout/default"/>
    <dgm:cxn modelId="{794C0FD3-902D-4615-9531-16426F9E96A1}" type="presParOf" srcId="{0E665A3D-1C01-4B5B-A6CB-7C121DD655E0}" destId="{D6152134-90BF-4CA8-A7D7-14CF84DDBCBB}" srcOrd="3" destOrd="0" presId="urn:microsoft.com/office/officeart/2005/8/layout/default"/>
    <dgm:cxn modelId="{FEA24B82-E577-4616-97D7-C7D6631F39A7}" type="presParOf" srcId="{0E665A3D-1C01-4B5B-A6CB-7C121DD655E0}" destId="{D2CB03CA-94E8-4FE1-AF7C-70307B35A336}" srcOrd="4" destOrd="0" presId="urn:microsoft.com/office/officeart/2005/8/layout/default"/>
    <dgm:cxn modelId="{B2B780AD-F942-4BC5-BA4B-860687006ACC}" type="presParOf" srcId="{0E665A3D-1C01-4B5B-A6CB-7C121DD655E0}" destId="{F640A56E-8507-4891-8F99-D19DC021054A}" srcOrd="5" destOrd="0" presId="urn:microsoft.com/office/officeart/2005/8/layout/default"/>
    <dgm:cxn modelId="{BB0B4DE3-AF8D-4D85-BDA8-B9C8E1E2B333}" type="presParOf" srcId="{0E665A3D-1C01-4B5B-A6CB-7C121DD655E0}" destId="{D5231D54-0A80-4DE7-99C4-E18E5C9BB6D1}" srcOrd="6" destOrd="0" presId="urn:microsoft.com/office/officeart/2005/8/layout/default"/>
    <dgm:cxn modelId="{88CE85C0-0D20-4ECF-9A47-D32FEA1F656E}" type="presParOf" srcId="{0E665A3D-1C01-4B5B-A6CB-7C121DD655E0}" destId="{500144CA-E081-45DE-A46E-8AAEDA71EDD7}" srcOrd="7" destOrd="0" presId="urn:microsoft.com/office/officeart/2005/8/layout/default"/>
    <dgm:cxn modelId="{C166EF37-F87E-43CC-AF01-EF6D98B2ACFF}" type="presParOf" srcId="{0E665A3D-1C01-4B5B-A6CB-7C121DD655E0}" destId="{B9FBE827-E3C8-419D-A851-FABC7B3BE038}" srcOrd="8" destOrd="0" presId="urn:microsoft.com/office/officeart/2005/8/layout/default"/>
    <dgm:cxn modelId="{1D04D4EA-D162-4A1C-A96D-B55F09A72E5A}" type="presParOf" srcId="{0E665A3D-1C01-4B5B-A6CB-7C121DD655E0}" destId="{9BA4C156-4C82-436D-9C91-8F200409EB64}" srcOrd="9" destOrd="0" presId="urn:microsoft.com/office/officeart/2005/8/layout/default"/>
    <dgm:cxn modelId="{2F201B3F-6530-4119-B7CB-77714D75F85C}" type="presParOf" srcId="{0E665A3D-1C01-4B5B-A6CB-7C121DD655E0}" destId="{3FCC104D-3B04-40C8-A4D6-3F2527C70313}" srcOrd="10" destOrd="0" presId="urn:microsoft.com/office/officeart/2005/8/layout/default"/>
    <dgm:cxn modelId="{7FA4ECCF-DEFA-4196-9BF8-50B4C4DFB30B}" type="presParOf" srcId="{0E665A3D-1C01-4B5B-A6CB-7C121DD655E0}" destId="{D3B025D4-0775-43A0-B925-61001F1AFFA5}" srcOrd="11" destOrd="0" presId="urn:microsoft.com/office/officeart/2005/8/layout/default"/>
    <dgm:cxn modelId="{43163649-CD00-486F-8EA3-474B97DAF6D0}" type="presParOf" srcId="{0E665A3D-1C01-4B5B-A6CB-7C121DD655E0}" destId="{84F5BB5D-B2DD-4388-BF4F-D7EFD54B6DB1}" srcOrd="12" destOrd="0" presId="urn:microsoft.com/office/officeart/2005/8/layout/default"/>
    <dgm:cxn modelId="{C6894832-443C-4966-AE22-863D696FA442}" type="presParOf" srcId="{0E665A3D-1C01-4B5B-A6CB-7C121DD655E0}" destId="{B3743C02-0E1C-4152-9EA6-10D98BCEBE70}" srcOrd="13" destOrd="0" presId="urn:microsoft.com/office/officeart/2005/8/layout/default"/>
    <dgm:cxn modelId="{F5D5404C-FCAD-4C08-BB9C-CF8A03C6D76E}" type="presParOf" srcId="{0E665A3D-1C01-4B5B-A6CB-7C121DD655E0}" destId="{8C4F07B8-9882-446B-971E-DDFAE3E80F2E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8907CEE-24A0-4C37-AE9C-5C761CF0A50E}" type="doc">
      <dgm:prSet loTypeId="urn:microsoft.com/office/officeart/2005/8/layout/default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de-DE"/>
        </a:p>
      </dgm:t>
    </dgm:pt>
    <dgm:pt modelId="{8ED1A475-EFD0-425F-A98F-C7CEF67454BB}">
      <dgm:prSet phldrT="[Text]" custT="1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de-DE" altLang="de-DE" sz="2000" dirty="0"/>
            <a:t>Schüler mit </a:t>
          </a:r>
          <a:r>
            <a:rPr lang="de-DE" altLang="de-DE" sz="2000" b="1" dirty="0"/>
            <a:t>verzögerter </a:t>
          </a:r>
          <a:r>
            <a:rPr lang="de-DE" altLang="de-DE" sz="2000" dirty="0"/>
            <a:t>Bildungs- und Leistungs-entwicklung</a:t>
          </a:r>
          <a:endParaRPr lang="de-DE" sz="2000" dirty="0"/>
        </a:p>
      </dgm:t>
    </dgm:pt>
    <dgm:pt modelId="{B13A7A05-8629-41FE-9FD4-4BA14C3FE29B}" type="parTrans" cxnId="{5CBA2155-2C66-4668-806D-650AFCEA96A3}">
      <dgm:prSet/>
      <dgm:spPr/>
      <dgm:t>
        <a:bodyPr/>
        <a:lstStyle/>
        <a:p>
          <a:endParaRPr lang="de-DE"/>
        </a:p>
      </dgm:t>
    </dgm:pt>
    <dgm:pt modelId="{06DBEE18-9E1D-48F5-810F-FE31DFC0D91A}" type="sibTrans" cxnId="{5CBA2155-2C66-4668-806D-650AFCEA96A3}">
      <dgm:prSet/>
      <dgm:spPr/>
      <dgm:t>
        <a:bodyPr/>
        <a:lstStyle/>
        <a:p>
          <a:endParaRPr lang="de-DE"/>
        </a:p>
      </dgm:t>
    </dgm:pt>
    <dgm:pt modelId="{BB70ADF9-F71F-4BCB-8B13-EF3F6001327B}">
      <dgm:prSet phldrT="[Text]" custT="1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de-DE" altLang="de-DE" sz="2000" dirty="0"/>
            <a:t>Schüler aus </a:t>
          </a:r>
          <a:r>
            <a:rPr lang="de-DE" altLang="de-DE" sz="2000" b="1" dirty="0"/>
            <a:t>schwierigen häuslichen / sozialen Verhältnissen</a:t>
          </a:r>
          <a:endParaRPr lang="de-DE" sz="2000" dirty="0"/>
        </a:p>
      </dgm:t>
    </dgm:pt>
    <dgm:pt modelId="{335EFD2B-9EB8-4BBD-BA30-C10AD61113EE}" type="parTrans" cxnId="{ED63BCF2-D22C-499B-B5B6-740968E0B1B3}">
      <dgm:prSet/>
      <dgm:spPr/>
      <dgm:t>
        <a:bodyPr/>
        <a:lstStyle/>
        <a:p>
          <a:endParaRPr lang="de-DE"/>
        </a:p>
      </dgm:t>
    </dgm:pt>
    <dgm:pt modelId="{AD86F237-750E-4076-8511-38C06376AEC9}" type="sibTrans" cxnId="{ED63BCF2-D22C-499B-B5B6-740968E0B1B3}">
      <dgm:prSet/>
      <dgm:spPr/>
      <dgm:t>
        <a:bodyPr/>
        <a:lstStyle/>
        <a:p>
          <a:endParaRPr lang="de-DE"/>
        </a:p>
      </dgm:t>
    </dgm:pt>
    <dgm:pt modelId="{B0F261A8-6C66-4570-82BE-7BEA165E1543}">
      <dgm:prSet phldrT="[Text]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de-DE" altLang="de-DE" dirty="0"/>
            <a:t>Schüler, die </a:t>
          </a:r>
          <a:r>
            <a:rPr lang="de-DE" altLang="de-DE" b="1" dirty="0"/>
            <a:t>längere Übungsphasen </a:t>
          </a:r>
          <a:r>
            <a:rPr lang="de-DE" altLang="de-DE" dirty="0"/>
            <a:t>brauchen </a:t>
          </a:r>
          <a:endParaRPr lang="de-DE" dirty="0"/>
        </a:p>
      </dgm:t>
    </dgm:pt>
    <dgm:pt modelId="{7575C37B-DABD-404D-BCBC-529AE7C9341B}" type="parTrans" cxnId="{6963097F-F601-4371-A342-CA2E08459EDE}">
      <dgm:prSet/>
      <dgm:spPr/>
      <dgm:t>
        <a:bodyPr/>
        <a:lstStyle/>
        <a:p>
          <a:endParaRPr lang="de-DE"/>
        </a:p>
      </dgm:t>
    </dgm:pt>
    <dgm:pt modelId="{2C7A794C-426E-4899-9E16-1BDCD2363BF3}" type="sibTrans" cxnId="{6963097F-F601-4371-A342-CA2E08459EDE}">
      <dgm:prSet/>
      <dgm:spPr/>
      <dgm:t>
        <a:bodyPr/>
        <a:lstStyle/>
        <a:p>
          <a:endParaRPr lang="de-DE"/>
        </a:p>
      </dgm:t>
    </dgm:pt>
    <dgm:pt modelId="{C33F52AC-39AB-4598-90DA-7625C6F0496B}">
      <dgm:prSet phldrT="[Text]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de-DE" altLang="de-DE" dirty="0"/>
            <a:t>Schüler, die </a:t>
          </a:r>
          <a:r>
            <a:rPr lang="de-DE" altLang="de-DE" b="1" dirty="0"/>
            <a:t>Aufnahme in die M10 </a:t>
          </a:r>
          <a:r>
            <a:rPr lang="de-DE" altLang="de-DE" b="0" dirty="0"/>
            <a:t>nicht geschafft haben</a:t>
          </a:r>
          <a:endParaRPr lang="de-DE" b="0" dirty="0"/>
        </a:p>
      </dgm:t>
    </dgm:pt>
    <dgm:pt modelId="{7DFBE19B-F923-4259-B2DB-DE56829D54CF}" type="parTrans" cxnId="{2B54311B-DE2A-4BE0-9976-31B9BE4DDE28}">
      <dgm:prSet/>
      <dgm:spPr/>
      <dgm:t>
        <a:bodyPr/>
        <a:lstStyle/>
        <a:p>
          <a:endParaRPr lang="de-DE"/>
        </a:p>
      </dgm:t>
    </dgm:pt>
    <dgm:pt modelId="{A59052A6-62B2-44A8-AE9E-8BBBB0C2D8CF}" type="sibTrans" cxnId="{2B54311B-DE2A-4BE0-9976-31B9BE4DDE28}">
      <dgm:prSet/>
      <dgm:spPr/>
      <dgm:t>
        <a:bodyPr/>
        <a:lstStyle/>
        <a:p>
          <a:endParaRPr lang="de-DE"/>
        </a:p>
      </dgm:t>
    </dgm:pt>
    <dgm:pt modelId="{6BEC8568-B428-4430-9325-7CE05B66AFB0}">
      <dgm:prSet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de-DE" altLang="de-DE" dirty="0"/>
            <a:t>Schüler mit </a:t>
          </a:r>
          <a:r>
            <a:rPr lang="de-DE" altLang="de-DE" b="1" dirty="0"/>
            <a:t>qualifizierendem Abschluss</a:t>
          </a:r>
          <a:r>
            <a:rPr lang="de-DE" altLang="de-DE" dirty="0"/>
            <a:t> der Mittelschule </a:t>
          </a:r>
          <a:endParaRPr lang="de-DE" dirty="0"/>
        </a:p>
      </dgm:t>
    </dgm:pt>
    <dgm:pt modelId="{15C5F2E2-E361-439B-822D-07AA29761EED}" type="parTrans" cxnId="{62384D8D-FD90-4641-A01F-159BBBD47587}">
      <dgm:prSet/>
      <dgm:spPr/>
      <dgm:t>
        <a:bodyPr/>
        <a:lstStyle/>
        <a:p>
          <a:endParaRPr lang="de-DE"/>
        </a:p>
      </dgm:t>
    </dgm:pt>
    <dgm:pt modelId="{274B9C96-678E-453B-A475-EC10224171E7}" type="sibTrans" cxnId="{62384D8D-FD90-4641-A01F-159BBBD47587}">
      <dgm:prSet/>
      <dgm:spPr/>
      <dgm:t>
        <a:bodyPr/>
        <a:lstStyle/>
        <a:p>
          <a:endParaRPr lang="de-DE"/>
        </a:p>
      </dgm:t>
    </dgm:pt>
    <dgm:pt modelId="{EF3F5F83-9D37-448D-A617-185BF14C2269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bg2">
            <a:lumMod val="25000"/>
            <a:alpha val="50000"/>
          </a:schemeClr>
        </a:solidFill>
        <a:ln>
          <a:noFill/>
        </a:ln>
      </dgm:spPr>
      <dgm:t>
        <a:bodyPr/>
        <a:lstStyle/>
        <a:p>
          <a:endParaRPr lang="de-DE" sz="2000" dirty="0">
            <a:solidFill>
              <a:schemeClr val="bg1"/>
            </a:solidFill>
          </a:endParaRPr>
        </a:p>
      </dgm:t>
    </dgm:pt>
    <dgm:pt modelId="{3C0A1A67-89B2-4058-B504-BFA1B789B781}" type="sibTrans" cxnId="{7C5C9D63-F1AC-471F-A19D-624B45E0AE49}">
      <dgm:prSet/>
      <dgm:spPr/>
      <dgm:t>
        <a:bodyPr/>
        <a:lstStyle/>
        <a:p>
          <a:endParaRPr lang="de-DE"/>
        </a:p>
      </dgm:t>
    </dgm:pt>
    <dgm:pt modelId="{C4E74A58-505E-40FF-B534-F4E72DA5C42F}" type="parTrans" cxnId="{7C5C9D63-F1AC-471F-A19D-624B45E0AE49}">
      <dgm:prSet/>
      <dgm:spPr/>
      <dgm:t>
        <a:bodyPr/>
        <a:lstStyle/>
        <a:p>
          <a:endParaRPr lang="de-DE"/>
        </a:p>
      </dgm:t>
    </dgm:pt>
    <dgm:pt modelId="{0E665A3D-1C01-4B5B-A6CB-7C121DD655E0}" type="pres">
      <dgm:prSet presAssocID="{48907CEE-24A0-4C37-AE9C-5C761CF0A50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CCC9CE17-C9DB-4A15-AA3A-8F8A69AB3862}" type="pres">
      <dgm:prSet presAssocID="{EF3F5F83-9D37-448D-A617-185BF14C2269}" presName="node" presStyleLbl="node1" presStyleIdx="0" presStyleCnt="6" custScaleY="85844" custLinFactNeighborX="3581" custLinFactNeighborY="-43965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A52A4E20-9EC7-4BEC-B2F6-EB13DA10D98E}" type="pres">
      <dgm:prSet presAssocID="{3C0A1A67-89B2-4058-B504-BFA1B789B781}" presName="sibTrans" presStyleCnt="0"/>
      <dgm:spPr/>
    </dgm:pt>
    <dgm:pt modelId="{63A8A1AE-3A4F-481A-8F24-0190C14D8A62}" type="pres">
      <dgm:prSet presAssocID="{8ED1A475-EFD0-425F-A98F-C7CEF67454BB}" presName="node" presStyleLbl="node1" presStyleIdx="1" presStyleCnt="6" custLinFactNeighborX="-1507" custLinFactNeighborY="-42036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6152134-90BF-4CA8-A7D7-14CF84DDBCBB}" type="pres">
      <dgm:prSet presAssocID="{06DBEE18-9E1D-48F5-810F-FE31DFC0D91A}" presName="sibTrans" presStyleCnt="0"/>
      <dgm:spPr/>
    </dgm:pt>
    <dgm:pt modelId="{D2CB03CA-94E8-4FE1-AF7C-70307B35A336}" type="pres">
      <dgm:prSet presAssocID="{BB70ADF9-F71F-4BCB-8B13-EF3F6001327B}" presName="node" presStyleLbl="node1" presStyleIdx="2" presStyleCnt="6" custLinFactNeighborX="-6596" custLinFactNeighborY="-42036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F640A56E-8507-4891-8F99-D19DC021054A}" type="pres">
      <dgm:prSet presAssocID="{AD86F237-750E-4076-8511-38C06376AEC9}" presName="sibTrans" presStyleCnt="0"/>
      <dgm:spPr/>
    </dgm:pt>
    <dgm:pt modelId="{D5231D54-0A80-4DE7-99C4-E18E5C9BB6D1}" type="pres">
      <dgm:prSet presAssocID="{B0F261A8-6C66-4570-82BE-7BEA165E1543}" presName="node" presStyleLbl="node1" presStyleIdx="3" presStyleCnt="6" custLinFactNeighborX="3581" custLinFactNeighborY="45890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500144CA-E081-45DE-A46E-8AAEDA71EDD7}" type="pres">
      <dgm:prSet presAssocID="{2C7A794C-426E-4899-9E16-1BDCD2363BF3}" presName="sibTrans" presStyleCnt="0"/>
      <dgm:spPr/>
    </dgm:pt>
    <dgm:pt modelId="{B9FBE827-E3C8-419D-A851-FABC7B3BE038}" type="pres">
      <dgm:prSet presAssocID="{C33F52AC-39AB-4598-90DA-7625C6F0496B}" presName="node" presStyleLbl="node1" presStyleIdx="4" presStyleCnt="6" custLinFactNeighborX="-1507" custLinFactNeighborY="45890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BA4C156-4C82-436D-9C91-8F200409EB64}" type="pres">
      <dgm:prSet presAssocID="{A59052A6-62B2-44A8-AE9E-8BBBB0C2D8CF}" presName="sibTrans" presStyleCnt="0"/>
      <dgm:spPr/>
    </dgm:pt>
    <dgm:pt modelId="{3FCC104D-3B04-40C8-A4D6-3F2527C70313}" type="pres">
      <dgm:prSet presAssocID="{6BEC8568-B428-4430-9325-7CE05B66AFB0}" presName="node" presStyleLbl="node1" presStyleIdx="5" presStyleCnt="6" custLinFactNeighborX="-6596" custLinFactNeighborY="45890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ED63BCF2-D22C-499B-B5B6-740968E0B1B3}" srcId="{48907CEE-24A0-4C37-AE9C-5C761CF0A50E}" destId="{BB70ADF9-F71F-4BCB-8B13-EF3F6001327B}" srcOrd="2" destOrd="0" parTransId="{335EFD2B-9EB8-4BBD-BA30-C10AD61113EE}" sibTransId="{AD86F237-750E-4076-8511-38C06376AEC9}"/>
    <dgm:cxn modelId="{2B54311B-DE2A-4BE0-9976-31B9BE4DDE28}" srcId="{48907CEE-24A0-4C37-AE9C-5C761CF0A50E}" destId="{C33F52AC-39AB-4598-90DA-7625C6F0496B}" srcOrd="4" destOrd="0" parTransId="{7DFBE19B-F923-4259-B2DB-DE56829D54CF}" sibTransId="{A59052A6-62B2-44A8-AE9E-8BBBB0C2D8CF}"/>
    <dgm:cxn modelId="{6963097F-F601-4371-A342-CA2E08459EDE}" srcId="{48907CEE-24A0-4C37-AE9C-5C761CF0A50E}" destId="{B0F261A8-6C66-4570-82BE-7BEA165E1543}" srcOrd="3" destOrd="0" parTransId="{7575C37B-DABD-404D-BCBC-529AE7C9341B}" sibTransId="{2C7A794C-426E-4899-9E16-1BDCD2363BF3}"/>
    <dgm:cxn modelId="{8C8A86F5-3AFF-4416-88E7-48DB8E0937DE}" type="presOf" srcId="{48907CEE-24A0-4C37-AE9C-5C761CF0A50E}" destId="{0E665A3D-1C01-4B5B-A6CB-7C121DD655E0}" srcOrd="0" destOrd="0" presId="urn:microsoft.com/office/officeart/2005/8/layout/default"/>
    <dgm:cxn modelId="{7C5C9D63-F1AC-471F-A19D-624B45E0AE49}" srcId="{48907CEE-24A0-4C37-AE9C-5C761CF0A50E}" destId="{EF3F5F83-9D37-448D-A617-185BF14C2269}" srcOrd="0" destOrd="0" parTransId="{C4E74A58-505E-40FF-B534-F4E72DA5C42F}" sibTransId="{3C0A1A67-89B2-4058-B504-BFA1B789B781}"/>
    <dgm:cxn modelId="{72EA5B08-4CAD-44CA-B30D-764FF1E4E227}" type="presOf" srcId="{B0F261A8-6C66-4570-82BE-7BEA165E1543}" destId="{D5231D54-0A80-4DE7-99C4-E18E5C9BB6D1}" srcOrd="0" destOrd="0" presId="urn:microsoft.com/office/officeart/2005/8/layout/default"/>
    <dgm:cxn modelId="{5CBA2155-2C66-4668-806D-650AFCEA96A3}" srcId="{48907CEE-24A0-4C37-AE9C-5C761CF0A50E}" destId="{8ED1A475-EFD0-425F-A98F-C7CEF67454BB}" srcOrd="1" destOrd="0" parTransId="{B13A7A05-8629-41FE-9FD4-4BA14C3FE29B}" sibTransId="{06DBEE18-9E1D-48F5-810F-FE31DFC0D91A}"/>
    <dgm:cxn modelId="{97FA4C2C-EFFF-4CED-9344-3441DE78000E}" type="presOf" srcId="{8ED1A475-EFD0-425F-A98F-C7CEF67454BB}" destId="{63A8A1AE-3A4F-481A-8F24-0190C14D8A62}" srcOrd="0" destOrd="0" presId="urn:microsoft.com/office/officeart/2005/8/layout/default"/>
    <dgm:cxn modelId="{A689AB20-FCA3-4F15-9002-84D939F56214}" type="presOf" srcId="{C33F52AC-39AB-4598-90DA-7625C6F0496B}" destId="{B9FBE827-E3C8-419D-A851-FABC7B3BE038}" srcOrd="0" destOrd="0" presId="urn:microsoft.com/office/officeart/2005/8/layout/default"/>
    <dgm:cxn modelId="{62384D8D-FD90-4641-A01F-159BBBD47587}" srcId="{48907CEE-24A0-4C37-AE9C-5C761CF0A50E}" destId="{6BEC8568-B428-4430-9325-7CE05B66AFB0}" srcOrd="5" destOrd="0" parTransId="{15C5F2E2-E361-439B-822D-07AA29761EED}" sibTransId="{274B9C96-678E-453B-A475-EC10224171E7}"/>
    <dgm:cxn modelId="{41A7ADBC-15C1-43E8-9421-5FC4B86409E5}" type="presOf" srcId="{BB70ADF9-F71F-4BCB-8B13-EF3F6001327B}" destId="{D2CB03CA-94E8-4FE1-AF7C-70307B35A336}" srcOrd="0" destOrd="0" presId="urn:microsoft.com/office/officeart/2005/8/layout/default"/>
    <dgm:cxn modelId="{1A4A2F7F-D48A-40E5-B123-89D4A97D7F4B}" type="presOf" srcId="{EF3F5F83-9D37-448D-A617-185BF14C2269}" destId="{CCC9CE17-C9DB-4A15-AA3A-8F8A69AB3862}" srcOrd="0" destOrd="0" presId="urn:microsoft.com/office/officeart/2005/8/layout/default"/>
    <dgm:cxn modelId="{08C825EC-0D36-43AE-9761-71B394916428}" type="presOf" srcId="{6BEC8568-B428-4430-9325-7CE05B66AFB0}" destId="{3FCC104D-3B04-40C8-A4D6-3F2527C70313}" srcOrd="0" destOrd="0" presId="urn:microsoft.com/office/officeart/2005/8/layout/default"/>
    <dgm:cxn modelId="{90224A91-D55D-4414-A681-D461B97FCFF8}" type="presParOf" srcId="{0E665A3D-1C01-4B5B-A6CB-7C121DD655E0}" destId="{CCC9CE17-C9DB-4A15-AA3A-8F8A69AB3862}" srcOrd="0" destOrd="0" presId="urn:microsoft.com/office/officeart/2005/8/layout/default"/>
    <dgm:cxn modelId="{76D07415-BA87-4F18-838E-27894CE984F0}" type="presParOf" srcId="{0E665A3D-1C01-4B5B-A6CB-7C121DD655E0}" destId="{A52A4E20-9EC7-4BEC-B2F6-EB13DA10D98E}" srcOrd="1" destOrd="0" presId="urn:microsoft.com/office/officeart/2005/8/layout/default"/>
    <dgm:cxn modelId="{325E63A9-4631-4F47-9015-4FA26793ED3F}" type="presParOf" srcId="{0E665A3D-1C01-4B5B-A6CB-7C121DD655E0}" destId="{63A8A1AE-3A4F-481A-8F24-0190C14D8A62}" srcOrd="2" destOrd="0" presId="urn:microsoft.com/office/officeart/2005/8/layout/default"/>
    <dgm:cxn modelId="{794C0FD3-902D-4615-9531-16426F9E96A1}" type="presParOf" srcId="{0E665A3D-1C01-4B5B-A6CB-7C121DD655E0}" destId="{D6152134-90BF-4CA8-A7D7-14CF84DDBCBB}" srcOrd="3" destOrd="0" presId="urn:microsoft.com/office/officeart/2005/8/layout/default"/>
    <dgm:cxn modelId="{FEA24B82-E577-4616-97D7-C7D6631F39A7}" type="presParOf" srcId="{0E665A3D-1C01-4B5B-A6CB-7C121DD655E0}" destId="{D2CB03CA-94E8-4FE1-AF7C-70307B35A336}" srcOrd="4" destOrd="0" presId="urn:microsoft.com/office/officeart/2005/8/layout/default"/>
    <dgm:cxn modelId="{B2B780AD-F942-4BC5-BA4B-860687006ACC}" type="presParOf" srcId="{0E665A3D-1C01-4B5B-A6CB-7C121DD655E0}" destId="{F640A56E-8507-4891-8F99-D19DC021054A}" srcOrd="5" destOrd="0" presId="urn:microsoft.com/office/officeart/2005/8/layout/default"/>
    <dgm:cxn modelId="{BB0B4DE3-AF8D-4D85-BDA8-B9C8E1E2B333}" type="presParOf" srcId="{0E665A3D-1C01-4B5B-A6CB-7C121DD655E0}" destId="{D5231D54-0A80-4DE7-99C4-E18E5C9BB6D1}" srcOrd="6" destOrd="0" presId="urn:microsoft.com/office/officeart/2005/8/layout/default"/>
    <dgm:cxn modelId="{88CE85C0-0D20-4ECF-9A47-D32FEA1F656E}" type="presParOf" srcId="{0E665A3D-1C01-4B5B-A6CB-7C121DD655E0}" destId="{500144CA-E081-45DE-A46E-8AAEDA71EDD7}" srcOrd="7" destOrd="0" presId="urn:microsoft.com/office/officeart/2005/8/layout/default"/>
    <dgm:cxn modelId="{C166EF37-F87E-43CC-AF01-EF6D98B2ACFF}" type="presParOf" srcId="{0E665A3D-1C01-4B5B-A6CB-7C121DD655E0}" destId="{B9FBE827-E3C8-419D-A851-FABC7B3BE038}" srcOrd="8" destOrd="0" presId="urn:microsoft.com/office/officeart/2005/8/layout/default"/>
    <dgm:cxn modelId="{1D04D4EA-D162-4A1C-A96D-B55F09A72E5A}" type="presParOf" srcId="{0E665A3D-1C01-4B5B-A6CB-7C121DD655E0}" destId="{9BA4C156-4C82-436D-9C91-8F200409EB64}" srcOrd="9" destOrd="0" presId="urn:microsoft.com/office/officeart/2005/8/layout/default"/>
    <dgm:cxn modelId="{2F201B3F-6530-4119-B7CB-77714D75F85C}" type="presParOf" srcId="{0E665A3D-1C01-4B5B-A6CB-7C121DD655E0}" destId="{3FCC104D-3B04-40C8-A4D6-3F2527C70313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8907CEE-24A0-4C37-AE9C-5C761CF0A50E}" type="doc">
      <dgm:prSet loTypeId="urn:microsoft.com/office/officeart/2005/8/layout/default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de-DE"/>
        </a:p>
      </dgm:t>
    </dgm:pt>
    <dgm:pt modelId="{EF3F5F83-9D37-448D-A617-185BF14C2269}">
      <dgm:prSet phldrT="[Text]"/>
      <dgm:spPr>
        <a:solidFill>
          <a:srgbClr val="993300"/>
        </a:solidFill>
      </dgm:spPr>
      <dgm:t>
        <a:bodyPr/>
        <a:lstStyle/>
        <a:p>
          <a:r>
            <a:rPr lang="de-DE" altLang="de-DE" b="1" dirty="0"/>
            <a:t>Klassenlehrer-prinzip</a:t>
          </a:r>
          <a:endParaRPr lang="de-DE" dirty="0"/>
        </a:p>
      </dgm:t>
    </dgm:pt>
    <dgm:pt modelId="{C4E74A58-505E-40FF-B534-F4E72DA5C42F}" type="parTrans" cxnId="{7C5C9D63-F1AC-471F-A19D-624B45E0AE49}">
      <dgm:prSet/>
      <dgm:spPr/>
      <dgm:t>
        <a:bodyPr/>
        <a:lstStyle/>
        <a:p>
          <a:endParaRPr lang="de-DE"/>
        </a:p>
      </dgm:t>
    </dgm:pt>
    <dgm:pt modelId="{3C0A1A67-89B2-4058-B504-BFA1B789B781}" type="sibTrans" cxnId="{7C5C9D63-F1AC-471F-A19D-624B45E0AE49}">
      <dgm:prSet/>
      <dgm:spPr/>
      <dgm:t>
        <a:bodyPr/>
        <a:lstStyle/>
        <a:p>
          <a:endParaRPr lang="de-DE"/>
        </a:p>
      </dgm:t>
    </dgm:pt>
    <dgm:pt modelId="{8ED1A475-EFD0-425F-A98F-C7CEF67454BB}">
      <dgm:prSet phldrT="[Text]"/>
      <dgm:spPr>
        <a:solidFill>
          <a:srgbClr val="993300"/>
        </a:solidFill>
      </dgm:spPr>
      <dgm:t>
        <a:bodyPr/>
        <a:lstStyle/>
        <a:p>
          <a:r>
            <a:rPr lang="de-DE" altLang="de-DE" b="1" dirty="0"/>
            <a:t>Veränderte Stundentafel</a:t>
          </a:r>
          <a:endParaRPr lang="de-DE" dirty="0"/>
        </a:p>
      </dgm:t>
    </dgm:pt>
    <dgm:pt modelId="{B13A7A05-8629-41FE-9FD4-4BA14C3FE29B}" type="parTrans" cxnId="{5CBA2155-2C66-4668-806D-650AFCEA96A3}">
      <dgm:prSet/>
      <dgm:spPr/>
      <dgm:t>
        <a:bodyPr/>
        <a:lstStyle/>
        <a:p>
          <a:endParaRPr lang="de-DE"/>
        </a:p>
      </dgm:t>
    </dgm:pt>
    <dgm:pt modelId="{06DBEE18-9E1D-48F5-810F-FE31DFC0D91A}" type="sibTrans" cxnId="{5CBA2155-2C66-4668-806D-650AFCEA96A3}">
      <dgm:prSet/>
      <dgm:spPr/>
      <dgm:t>
        <a:bodyPr/>
        <a:lstStyle/>
        <a:p>
          <a:endParaRPr lang="de-DE"/>
        </a:p>
      </dgm:t>
    </dgm:pt>
    <dgm:pt modelId="{BB70ADF9-F71F-4BCB-8B13-EF3F6001327B}">
      <dgm:prSet phldrT="[Text]"/>
      <dgm:spPr>
        <a:solidFill>
          <a:srgbClr val="993300"/>
        </a:solidFill>
      </dgm:spPr>
      <dgm:t>
        <a:bodyPr/>
        <a:lstStyle/>
        <a:p>
          <a:r>
            <a:rPr lang="de-DE" altLang="de-DE" b="1" dirty="0"/>
            <a:t>Berufs-orientierung</a:t>
          </a:r>
          <a:endParaRPr lang="de-DE" dirty="0"/>
        </a:p>
      </dgm:t>
    </dgm:pt>
    <dgm:pt modelId="{335EFD2B-9EB8-4BBD-BA30-C10AD61113EE}" type="parTrans" cxnId="{ED63BCF2-D22C-499B-B5B6-740968E0B1B3}">
      <dgm:prSet/>
      <dgm:spPr/>
      <dgm:t>
        <a:bodyPr/>
        <a:lstStyle/>
        <a:p>
          <a:endParaRPr lang="de-DE"/>
        </a:p>
      </dgm:t>
    </dgm:pt>
    <dgm:pt modelId="{AD86F237-750E-4076-8511-38C06376AEC9}" type="sibTrans" cxnId="{ED63BCF2-D22C-499B-B5B6-740968E0B1B3}">
      <dgm:prSet/>
      <dgm:spPr/>
      <dgm:t>
        <a:bodyPr/>
        <a:lstStyle/>
        <a:p>
          <a:endParaRPr lang="de-DE"/>
        </a:p>
      </dgm:t>
    </dgm:pt>
    <dgm:pt modelId="{B0F261A8-6C66-4570-82BE-7BEA165E1543}">
      <dgm:prSet phldrT="[Text]"/>
      <dgm:spPr>
        <a:solidFill>
          <a:srgbClr val="993300"/>
        </a:solidFill>
      </dgm:spPr>
      <dgm:t>
        <a:bodyPr/>
        <a:lstStyle/>
        <a:p>
          <a:r>
            <a:rPr lang="de-DE" altLang="de-DE" b="1" dirty="0"/>
            <a:t>Intensive Förderung</a:t>
          </a:r>
          <a:endParaRPr lang="de-DE" dirty="0"/>
        </a:p>
      </dgm:t>
    </dgm:pt>
    <dgm:pt modelId="{7575C37B-DABD-404D-BCBC-529AE7C9341B}" type="parTrans" cxnId="{6963097F-F601-4371-A342-CA2E08459EDE}">
      <dgm:prSet/>
      <dgm:spPr/>
      <dgm:t>
        <a:bodyPr/>
        <a:lstStyle/>
        <a:p>
          <a:endParaRPr lang="de-DE"/>
        </a:p>
      </dgm:t>
    </dgm:pt>
    <dgm:pt modelId="{2C7A794C-426E-4899-9E16-1BDCD2363BF3}" type="sibTrans" cxnId="{6963097F-F601-4371-A342-CA2E08459EDE}">
      <dgm:prSet/>
      <dgm:spPr/>
      <dgm:t>
        <a:bodyPr/>
        <a:lstStyle/>
        <a:p>
          <a:endParaRPr lang="de-DE"/>
        </a:p>
      </dgm:t>
    </dgm:pt>
    <dgm:pt modelId="{C33F52AC-39AB-4598-90DA-7625C6F0496B}">
      <dgm:prSet phldrT="[Text]"/>
      <dgm:spPr>
        <a:solidFill>
          <a:srgbClr val="993300"/>
        </a:solidFill>
      </dgm:spPr>
      <dgm:t>
        <a:bodyPr/>
        <a:lstStyle/>
        <a:p>
          <a:r>
            <a:rPr lang="de-DE" altLang="de-DE" b="1" dirty="0"/>
            <a:t>Intensive Wiederholungs-phasen</a:t>
          </a:r>
          <a:endParaRPr lang="de-DE" dirty="0"/>
        </a:p>
      </dgm:t>
    </dgm:pt>
    <dgm:pt modelId="{7DFBE19B-F923-4259-B2DB-DE56829D54CF}" type="parTrans" cxnId="{2B54311B-DE2A-4BE0-9976-31B9BE4DDE28}">
      <dgm:prSet/>
      <dgm:spPr/>
      <dgm:t>
        <a:bodyPr/>
        <a:lstStyle/>
        <a:p>
          <a:endParaRPr lang="de-DE"/>
        </a:p>
      </dgm:t>
    </dgm:pt>
    <dgm:pt modelId="{A59052A6-62B2-44A8-AE9E-8BBBB0C2D8CF}" type="sibTrans" cxnId="{2B54311B-DE2A-4BE0-9976-31B9BE4DDE28}">
      <dgm:prSet/>
      <dgm:spPr/>
      <dgm:t>
        <a:bodyPr/>
        <a:lstStyle/>
        <a:p>
          <a:endParaRPr lang="de-DE"/>
        </a:p>
      </dgm:t>
    </dgm:pt>
    <dgm:pt modelId="{6BEC8568-B428-4430-9325-7CE05B66AFB0}">
      <dgm:prSet/>
      <dgm:spPr>
        <a:solidFill>
          <a:srgbClr val="993300"/>
        </a:solidFill>
      </dgm:spPr>
      <dgm:t>
        <a:bodyPr/>
        <a:lstStyle/>
        <a:p>
          <a:r>
            <a:rPr lang="de-DE" altLang="de-DE" b="1" dirty="0"/>
            <a:t>Engerer Kontakt</a:t>
          </a:r>
          <a:r>
            <a:rPr lang="de-DE" altLang="de-DE" dirty="0"/>
            <a:t> </a:t>
          </a:r>
          <a:endParaRPr lang="de-DE" dirty="0"/>
        </a:p>
      </dgm:t>
    </dgm:pt>
    <dgm:pt modelId="{15C5F2E2-E361-439B-822D-07AA29761EED}" type="parTrans" cxnId="{62384D8D-FD90-4641-A01F-159BBBD47587}">
      <dgm:prSet/>
      <dgm:spPr/>
      <dgm:t>
        <a:bodyPr/>
        <a:lstStyle/>
        <a:p>
          <a:endParaRPr lang="de-DE"/>
        </a:p>
      </dgm:t>
    </dgm:pt>
    <dgm:pt modelId="{274B9C96-678E-453B-A475-EC10224171E7}" type="sibTrans" cxnId="{62384D8D-FD90-4641-A01F-159BBBD47587}">
      <dgm:prSet/>
      <dgm:spPr/>
      <dgm:t>
        <a:bodyPr/>
        <a:lstStyle/>
        <a:p>
          <a:endParaRPr lang="de-DE"/>
        </a:p>
      </dgm:t>
    </dgm:pt>
    <dgm:pt modelId="{0E665A3D-1C01-4B5B-A6CB-7C121DD655E0}" type="pres">
      <dgm:prSet presAssocID="{48907CEE-24A0-4C37-AE9C-5C761CF0A50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CCC9CE17-C9DB-4A15-AA3A-8F8A69AB3862}" type="pres">
      <dgm:prSet presAssocID="{EF3F5F83-9D37-448D-A617-185BF14C2269}" presName="node" presStyleLbl="node1" presStyleIdx="0" presStyleCnt="6" custLinFactNeighborX="0" custLinFactNeighborY="-4649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A52A4E20-9EC7-4BEC-B2F6-EB13DA10D98E}" type="pres">
      <dgm:prSet presAssocID="{3C0A1A67-89B2-4058-B504-BFA1B789B781}" presName="sibTrans" presStyleCnt="0"/>
      <dgm:spPr/>
    </dgm:pt>
    <dgm:pt modelId="{63A8A1AE-3A4F-481A-8F24-0190C14D8A62}" type="pres">
      <dgm:prSet presAssocID="{8ED1A475-EFD0-425F-A98F-C7CEF67454BB}" presName="node" presStyleLbl="node1" presStyleIdx="1" presStyleCnt="6" custLinFactNeighborX="0" custLinFactNeighborY="-3862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6152134-90BF-4CA8-A7D7-14CF84DDBCBB}" type="pres">
      <dgm:prSet presAssocID="{06DBEE18-9E1D-48F5-810F-FE31DFC0D91A}" presName="sibTrans" presStyleCnt="0"/>
      <dgm:spPr/>
    </dgm:pt>
    <dgm:pt modelId="{D2CB03CA-94E8-4FE1-AF7C-70307B35A336}" type="pres">
      <dgm:prSet presAssocID="{BB70ADF9-F71F-4BCB-8B13-EF3F6001327B}" presName="node" presStyleLbl="node1" presStyleIdx="2" presStyleCnt="6" custLinFactNeighborX="0" custLinFactNeighborY="-4649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F640A56E-8507-4891-8F99-D19DC021054A}" type="pres">
      <dgm:prSet presAssocID="{AD86F237-750E-4076-8511-38C06376AEC9}" presName="sibTrans" presStyleCnt="0"/>
      <dgm:spPr/>
    </dgm:pt>
    <dgm:pt modelId="{D5231D54-0A80-4DE7-99C4-E18E5C9BB6D1}" type="pres">
      <dgm:prSet presAssocID="{B0F261A8-6C66-4570-82BE-7BEA165E1543}" presName="node" presStyleLbl="node1" presStyleIdx="3" presStyleCnt="6" custLinFactNeighborX="0" custLinFactNeighborY="40069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500144CA-E081-45DE-A46E-8AAEDA71EDD7}" type="pres">
      <dgm:prSet presAssocID="{2C7A794C-426E-4899-9E16-1BDCD2363BF3}" presName="sibTrans" presStyleCnt="0"/>
      <dgm:spPr/>
    </dgm:pt>
    <dgm:pt modelId="{B9FBE827-E3C8-419D-A851-FABC7B3BE038}" type="pres">
      <dgm:prSet presAssocID="{C33F52AC-39AB-4598-90DA-7625C6F0496B}" presName="node" presStyleLbl="node1" presStyleIdx="4" presStyleCnt="6" custLinFactNeighborX="0" custLinFactNeighborY="74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BA4C156-4C82-436D-9C91-8F200409EB64}" type="pres">
      <dgm:prSet presAssocID="{A59052A6-62B2-44A8-AE9E-8BBBB0C2D8CF}" presName="sibTrans" presStyleCnt="0"/>
      <dgm:spPr/>
    </dgm:pt>
    <dgm:pt modelId="{3FCC104D-3B04-40C8-A4D6-3F2527C70313}" type="pres">
      <dgm:prSet presAssocID="{6BEC8568-B428-4430-9325-7CE05B66AFB0}" presName="node" presStyleLbl="node1" presStyleIdx="5" presStyleCnt="6" custLinFactNeighborX="-3137" custLinFactNeighborY="40069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ED63BCF2-D22C-499B-B5B6-740968E0B1B3}" srcId="{48907CEE-24A0-4C37-AE9C-5C761CF0A50E}" destId="{BB70ADF9-F71F-4BCB-8B13-EF3F6001327B}" srcOrd="2" destOrd="0" parTransId="{335EFD2B-9EB8-4BBD-BA30-C10AD61113EE}" sibTransId="{AD86F237-750E-4076-8511-38C06376AEC9}"/>
    <dgm:cxn modelId="{2B54311B-DE2A-4BE0-9976-31B9BE4DDE28}" srcId="{48907CEE-24A0-4C37-AE9C-5C761CF0A50E}" destId="{C33F52AC-39AB-4598-90DA-7625C6F0496B}" srcOrd="4" destOrd="0" parTransId="{7DFBE19B-F923-4259-B2DB-DE56829D54CF}" sibTransId="{A59052A6-62B2-44A8-AE9E-8BBBB0C2D8CF}"/>
    <dgm:cxn modelId="{6963097F-F601-4371-A342-CA2E08459EDE}" srcId="{48907CEE-24A0-4C37-AE9C-5C761CF0A50E}" destId="{B0F261A8-6C66-4570-82BE-7BEA165E1543}" srcOrd="3" destOrd="0" parTransId="{7575C37B-DABD-404D-BCBC-529AE7C9341B}" sibTransId="{2C7A794C-426E-4899-9E16-1BDCD2363BF3}"/>
    <dgm:cxn modelId="{8C8A86F5-3AFF-4416-88E7-48DB8E0937DE}" type="presOf" srcId="{48907CEE-24A0-4C37-AE9C-5C761CF0A50E}" destId="{0E665A3D-1C01-4B5B-A6CB-7C121DD655E0}" srcOrd="0" destOrd="0" presId="urn:microsoft.com/office/officeart/2005/8/layout/default"/>
    <dgm:cxn modelId="{7C5C9D63-F1AC-471F-A19D-624B45E0AE49}" srcId="{48907CEE-24A0-4C37-AE9C-5C761CF0A50E}" destId="{EF3F5F83-9D37-448D-A617-185BF14C2269}" srcOrd="0" destOrd="0" parTransId="{C4E74A58-505E-40FF-B534-F4E72DA5C42F}" sibTransId="{3C0A1A67-89B2-4058-B504-BFA1B789B781}"/>
    <dgm:cxn modelId="{72EA5B08-4CAD-44CA-B30D-764FF1E4E227}" type="presOf" srcId="{B0F261A8-6C66-4570-82BE-7BEA165E1543}" destId="{D5231D54-0A80-4DE7-99C4-E18E5C9BB6D1}" srcOrd="0" destOrd="0" presId="urn:microsoft.com/office/officeart/2005/8/layout/default"/>
    <dgm:cxn modelId="{5CBA2155-2C66-4668-806D-650AFCEA96A3}" srcId="{48907CEE-24A0-4C37-AE9C-5C761CF0A50E}" destId="{8ED1A475-EFD0-425F-A98F-C7CEF67454BB}" srcOrd="1" destOrd="0" parTransId="{B13A7A05-8629-41FE-9FD4-4BA14C3FE29B}" sibTransId="{06DBEE18-9E1D-48F5-810F-FE31DFC0D91A}"/>
    <dgm:cxn modelId="{97FA4C2C-EFFF-4CED-9344-3441DE78000E}" type="presOf" srcId="{8ED1A475-EFD0-425F-A98F-C7CEF67454BB}" destId="{63A8A1AE-3A4F-481A-8F24-0190C14D8A62}" srcOrd="0" destOrd="0" presId="urn:microsoft.com/office/officeart/2005/8/layout/default"/>
    <dgm:cxn modelId="{A689AB20-FCA3-4F15-9002-84D939F56214}" type="presOf" srcId="{C33F52AC-39AB-4598-90DA-7625C6F0496B}" destId="{B9FBE827-E3C8-419D-A851-FABC7B3BE038}" srcOrd="0" destOrd="0" presId="urn:microsoft.com/office/officeart/2005/8/layout/default"/>
    <dgm:cxn modelId="{62384D8D-FD90-4641-A01F-159BBBD47587}" srcId="{48907CEE-24A0-4C37-AE9C-5C761CF0A50E}" destId="{6BEC8568-B428-4430-9325-7CE05B66AFB0}" srcOrd="5" destOrd="0" parTransId="{15C5F2E2-E361-439B-822D-07AA29761EED}" sibTransId="{274B9C96-678E-453B-A475-EC10224171E7}"/>
    <dgm:cxn modelId="{41A7ADBC-15C1-43E8-9421-5FC4B86409E5}" type="presOf" srcId="{BB70ADF9-F71F-4BCB-8B13-EF3F6001327B}" destId="{D2CB03CA-94E8-4FE1-AF7C-70307B35A336}" srcOrd="0" destOrd="0" presId="urn:microsoft.com/office/officeart/2005/8/layout/default"/>
    <dgm:cxn modelId="{1A4A2F7F-D48A-40E5-B123-89D4A97D7F4B}" type="presOf" srcId="{EF3F5F83-9D37-448D-A617-185BF14C2269}" destId="{CCC9CE17-C9DB-4A15-AA3A-8F8A69AB3862}" srcOrd="0" destOrd="0" presId="urn:microsoft.com/office/officeart/2005/8/layout/default"/>
    <dgm:cxn modelId="{08C825EC-0D36-43AE-9761-71B394916428}" type="presOf" srcId="{6BEC8568-B428-4430-9325-7CE05B66AFB0}" destId="{3FCC104D-3B04-40C8-A4D6-3F2527C70313}" srcOrd="0" destOrd="0" presId="urn:microsoft.com/office/officeart/2005/8/layout/default"/>
    <dgm:cxn modelId="{90224A91-D55D-4414-A681-D461B97FCFF8}" type="presParOf" srcId="{0E665A3D-1C01-4B5B-A6CB-7C121DD655E0}" destId="{CCC9CE17-C9DB-4A15-AA3A-8F8A69AB3862}" srcOrd="0" destOrd="0" presId="urn:microsoft.com/office/officeart/2005/8/layout/default"/>
    <dgm:cxn modelId="{76D07415-BA87-4F18-838E-27894CE984F0}" type="presParOf" srcId="{0E665A3D-1C01-4B5B-A6CB-7C121DD655E0}" destId="{A52A4E20-9EC7-4BEC-B2F6-EB13DA10D98E}" srcOrd="1" destOrd="0" presId="urn:microsoft.com/office/officeart/2005/8/layout/default"/>
    <dgm:cxn modelId="{325E63A9-4631-4F47-9015-4FA26793ED3F}" type="presParOf" srcId="{0E665A3D-1C01-4B5B-A6CB-7C121DD655E0}" destId="{63A8A1AE-3A4F-481A-8F24-0190C14D8A62}" srcOrd="2" destOrd="0" presId="urn:microsoft.com/office/officeart/2005/8/layout/default"/>
    <dgm:cxn modelId="{794C0FD3-902D-4615-9531-16426F9E96A1}" type="presParOf" srcId="{0E665A3D-1C01-4B5B-A6CB-7C121DD655E0}" destId="{D6152134-90BF-4CA8-A7D7-14CF84DDBCBB}" srcOrd="3" destOrd="0" presId="urn:microsoft.com/office/officeart/2005/8/layout/default"/>
    <dgm:cxn modelId="{FEA24B82-E577-4616-97D7-C7D6631F39A7}" type="presParOf" srcId="{0E665A3D-1C01-4B5B-A6CB-7C121DD655E0}" destId="{D2CB03CA-94E8-4FE1-AF7C-70307B35A336}" srcOrd="4" destOrd="0" presId="urn:microsoft.com/office/officeart/2005/8/layout/default"/>
    <dgm:cxn modelId="{B2B780AD-F942-4BC5-BA4B-860687006ACC}" type="presParOf" srcId="{0E665A3D-1C01-4B5B-A6CB-7C121DD655E0}" destId="{F640A56E-8507-4891-8F99-D19DC021054A}" srcOrd="5" destOrd="0" presId="urn:microsoft.com/office/officeart/2005/8/layout/default"/>
    <dgm:cxn modelId="{BB0B4DE3-AF8D-4D85-BDA8-B9C8E1E2B333}" type="presParOf" srcId="{0E665A3D-1C01-4B5B-A6CB-7C121DD655E0}" destId="{D5231D54-0A80-4DE7-99C4-E18E5C9BB6D1}" srcOrd="6" destOrd="0" presId="urn:microsoft.com/office/officeart/2005/8/layout/default"/>
    <dgm:cxn modelId="{88CE85C0-0D20-4ECF-9A47-D32FEA1F656E}" type="presParOf" srcId="{0E665A3D-1C01-4B5B-A6CB-7C121DD655E0}" destId="{500144CA-E081-45DE-A46E-8AAEDA71EDD7}" srcOrd="7" destOrd="0" presId="urn:microsoft.com/office/officeart/2005/8/layout/default"/>
    <dgm:cxn modelId="{C166EF37-F87E-43CC-AF01-EF6D98B2ACFF}" type="presParOf" srcId="{0E665A3D-1C01-4B5B-A6CB-7C121DD655E0}" destId="{B9FBE827-E3C8-419D-A851-FABC7B3BE038}" srcOrd="8" destOrd="0" presId="urn:microsoft.com/office/officeart/2005/8/layout/default"/>
    <dgm:cxn modelId="{1D04D4EA-D162-4A1C-A96D-B55F09A72E5A}" type="presParOf" srcId="{0E665A3D-1C01-4B5B-A6CB-7C121DD655E0}" destId="{9BA4C156-4C82-436D-9C91-8F200409EB64}" srcOrd="9" destOrd="0" presId="urn:microsoft.com/office/officeart/2005/8/layout/default"/>
    <dgm:cxn modelId="{2F201B3F-6530-4119-B7CB-77714D75F85C}" type="presParOf" srcId="{0E665A3D-1C01-4B5B-A6CB-7C121DD655E0}" destId="{3FCC104D-3B04-40C8-A4D6-3F2527C70313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8907CEE-24A0-4C37-AE9C-5C761CF0A50E}" type="doc">
      <dgm:prSet loTypeId="urn:microsoft.com/office/officeart/2005/8/layout/default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de-DE"/>
        </a:p>
      </dgm:t>
    </dgm:pt>
    <dgm:pt modelId="{EF3F5F83-9D37-448D-A617-185BF14C2269}">
      <dgm:prSet phldrT="[Text]"/>
      <dgm:spPr/>
      <dgm:t>
        <a:bodyPr/>
        <a:lstStyle/>
        <a:p>
          <a:r>
            <a:rPr lang="de-DE" altLang="de-DE" dirty="0"/>
            <a:t>Ausweitung des Lehrstoffs</a:t>
          </a:r>
          <a:endParaRPr lang="de-DE" dirty="0"/>
        </a:p>
      </dgm:t>
    </dgm:pt>
    <dgm:pt modelId="{C4E74A58-505E-40FF-B534-F4E72DA5C42F}" type="parTrans" cxnId="{7C5C9D63-F1AC-471F-A19D-624B45E0AE49}">
      <dgm:prSet/>
      <dgm:spPr/>
      <dgm:t>
        <a:bodyPr/>
        <a:lstStyle/>
        <a:p>
          <a:endParaRPr lang="de-DE"/>
        </a:p>
      </dgm:t>
    </dgm:pt>
    <dgm:pt modelId="{3C0A1A67-89B2-4058-B504-BFA1B789B781}" type="sibTrans" cxnId="{7C5C9D63-F1AC-471F-A19D-624B45E0AE49}">
      <dgm:prSet/>
      <dgm:spPr/>
      <dgm:t>
        <a:bodyPr/>
        <a:lstStyle/>
        <a:p>
          <a:endParaRPr lang="de-DE"/>
        </a:p>
      </dgm:t>
    </dgm:pt>
    <dgm:pt modelId="{8ED1A475-EFD0-425F-A98F-C7CEF67454BB}">
      <dgm:prSet phldrT="[Text]"/>
      <dgm:spPr/>
      <dgm:t>
        <a:bodyPr/>
        <a:lstStyle/>
        <a:p>
          <a:r>
            <a:rPr lang="de-DE" altLang="de-DE" dirty="0"/>
            <a:t>Höhere Komplexität der Aufgabenstellung</a:t>
          </a:r>
          <a:endParaRPr lang="de-DE" dirty="0"/>
        </a:p>
      </dgm:t>
    </dgm:pt>
    <dgm:pt modelId="{B13A7A05-8629-41FE-9FD4-4BA14C3FE29B}" type="parTrans" cxnId="{5CBA2155-2C66-4668-806D-650AFCEA96A3}">
      <dgm:prSet/>
      <dgm:spPr/>
      <dgm:t>
        <a:bodyPr/>
        <a:lstStyle/>
        <a:p>
          <a:endParaRPr lang="de-DE"/>
        </a:p>
      </dgm:t>
    </dgm:pt>
    <dgm:pt modelId="{06DBEE18-9E1D-48F5-810F-FE31DFC0D91A}" type="sibTrans" cxnId="{5CBA2155-2C66-4668-806D-650AFCEA96A3}">
      <dgm:prSet/>
      <dgm:spPr/>
      <dgm:t>
        <a:bodyPr/>
        <a:lstStyle/>
        <a:p>
          <a:endParaRPr lang="de-DE"/>
        </a:p>
      </dgm:t>
    </dgm:pt>
    <dgm:pt modelId="{BB70ADF9-F71F-4BCB-8B13-EF3F6001327B}">
      <dgm:prSet phldrT="[Text]"/>
      <dgm:spPr/>
      <dgm:t>
        <a:bodyPr/>
        <a:lstStyle/>
        <a:p>
          <a:r>
            <a:rPr lang="de-DE" altLang="de-DE" dirty="0"/>
            <a:t>Höherer Grad der Beherrschung</a:t>
          </a:r>
          <a:endParaRPr lang="de-DE" dirty="0"/>
        </a:p>
      </dgm:t>
    </dgm:pt>
    <dgm:pt modelId="{335EFD2B-9EB8-4BBD-BA30-C10AD61113EE}" type="parTrans" cxnId="{ED63BCF2-D22C-499B-B5B6-740968E0B1B3}">
      <dgm:prSet/>
      <dgm:spPr/>
      <dgm:t>
        <a:bodyPr/>
        <a:lstStyle/>
        <a:p>
          <a:endParaRPr lang="de-DE"/>
        </a:p>
      </dgm:t>
    </dgm:pt>
    <dgm:pt modelId="{AD86F237-750E-4076-8511-38C06376AEC9}" type="sibTrans" cxnId="{ED63BCF2-D22C-499B-B5B6-740968E0B1B3}">
      <dgm:prSet/>
      <dgm:spPr/>
      <dgm:t>
        <a:bodyPr/>
        <a:lstStyle/>
        <a:p>
          <a:endParaRPr lang="de-DE"/>
        </a:p>
      </dgm:t>
    </dgm:pt>
    <dgm:pt modelId="{B0F261A8-6C66-4570-82BE-7BEA165E1543}">
      <dgm:prSet phldrT="[Text]"/>
      <dgm:spPr/>
      <dgm:t>
        <a:bodyPr/>
        <a:lstStyle/>
        <a:p>
          <a:r>
            <a:rPr lang="de-DE" altLang="de-DE" dirty="0"/>
            <a:t>Höheres Arbeitstempo</a:t>
          </a:r>
          <a:endParaRPr lang="de-DE" dirty="0"/>
        </a:p>
      </dgm:t>
    </dgm:pt>
    <dgm:pt modelId="{7575C37B-DABD-404D-BCBC-529AE7C9341B}" type="parTrans" cxnId="{6963097F-F601-4371-A342-CA2E08459EDE}">
      <dgm:prSet/>
      <dgm:spPr/>
      <dgm:t>
        <a:bodyPr/>
        <a:lstStyle/>
        <a:p>
          <a:endParaRPr lang="de-DE"/>
        </a:p>
      </dgm:t>
    </dgm:pt>
    <dgm:pt modelId="{2C7A794C-426E-4899-9E16-1BDCD2363BF3}" type="sibTrans" cxnId="{6963097F-F601-4371-A342-CA2E08459EDE}">
      <dgm:prSet/>
      <dgm:spPr/>
      <dgm:t>
        <a:bodyPr/>
        <a:lstStyle/>
        <a:p>
          <a:endParaRPr lang="de-DE"/>
        </a:p>
      </dgm:t>
    </dgm:pt>
    <dgm:pt modelId="{C33F52AC-39AB-4598-90DA-7625C6F0496B}">
      <dgm:prSet phldrT="[Text]"/>
      <dgm:spPr/>
      <dgm:t>
        <a:bodyPr/>
        <a:lstStyle/>
        <a:p>
          <a:r>
            <a:rPr lang="de-DE" altLang="de-DE" dirty="0"/>
            <a:t>Höherer Grad der Selbstständigkeit</a:t>
          </a:r>
          <a:endParaRPr lang="de-DE" dirty="0"/>
        </a:p>
      </dgm:t>
    </dgm:pt>
    <dgm:pt modelId="{7DFBE19B-F923-4259-B2DB-DE56829D54CF}" type="parTrans" cxnId="{2B54311B-DE2A-4BE0-9976-31B9BE4DDE28}">
      <dgm:prSet/>
      <dgm:spPr/>
      <dgm:t>
        <a:bodyPr/>
        <a:lstStyle/>
        <a:p>
          <a:endParaRPr lang="de-DE"/>
        </a:p>
      </dgm:t>
    </dgm:pt>
    <dgm:pt modelId="{A59052A6-62B2-44A8-AE9E-8BBBB0C2D8CF}" type="sibTrans" cxnId="{2B54311B-DE2A-4BE0-9976-31B9BE4DDE28}">
      <dgm:prSet/>
      <dgm:spPr/>
      <dgm:t>
        <a:bodyPr/>
        <a:lstStyle/>
        <a:p>
          <a:endParaRPr lang="de-DE"/>
        </a:p>
      </dgm:t>
    </dgm:pt>
    <dgm:pt modelId="{6BEC8568-B428-4430-9325-7CE05B66AFB0}">
      <dgm:prSet/>
      <dgm:spPr/>
      <dgm:t>
        <a:bodyPr/>
        <a:lstStyle/>
        <a:p>
          <a:r>
            <a:rPr lang="de-DE" dirty="0"/>
            <a:t>Mehr Leistung auf der Ebene der Reorganisation</a:t>
          </a:r>
        </a:p>
      </dgm:t>
    </dgm:pt>
    <dgm:pt modelId="{15C5F2E2-E361-439B-822D-07AA29761EED}" type="parTrans" cxnId="{62384D8D-FD90-4641-A01F-159BBBD47587}">
      <dgm:prSet/>
      <dgm:spPr/>
      <dgm:t>
        <a:bodyPr/>
        <a:lstStyle/>
        <a:p>
          <a:endParaRPr lang="de-DE"/>
        </a:p>
      </dgm:t>
    </dgm:pt>
    <dgm:pt modelId="{274B9C96-678E-453B-A475-EC10224171E7}" type="sibTrans" cxnId="{62384D8D-FD90-4641-A01F-159BBBD47587}">
      <dgm:prSet/>
      <dgm:spPr/>
      <dgm:t>
        <a:bodyPr/>
        <a:lstStyle/>
        <a:p>
          <a:endParaRPr lang="de-DE"/>
        </a:p>
      </dgm:t>
    </dgm:pt>
    <dgm:pt modelId="{710AE07F-DBEC-45F0-9BAA-C0557B3A6F2E}">
      <dgm:prSet/>
      <dgm:spPr/>
      <dgm:t>
        <a:bodyPr/>
        <a:lstStyle/>
        <a:p>
          <a:r>
            <a:rPr lang="de-DE" dirty="0"/>
            <a:t>Transfer</a:t>
          </a:r>
        </a:p>
      </dgm:t>
    </dgm:pt>
    <dgm:pt modelId="{94881255-90F6-4F19-B729-E947B5E68DF8}" type="parTrans" cxnId="{58079638-2864-4388-9DB7-FB436E64EC88}">
      <dgm:prSet/>
      <dgm:spPr/>
      <dgm:t>
        <a:bodyPr/>
        <a:lstStyle/>
        <a:p>
          <a:endParaRPr lang="de-DE"/>
        </a:p>
      </dgm:t>
    </dgm:pt>
    <dgm:pt modelId="{107A6419-7BCC-40FF-87DF-22C21E5F5DAA}" type="sibTrans" cxnId="{58079638-2864-4388-9DB7-FB436E64EC88}">
      <dgm:prSet/>
      <dgm:spPr/>
      <dgm:t>
        <a:bodyPr/>
        <a:lstStyle/>
        <a:p>
          <a:endParaRPr lang="de-DE"/>
        </a:p>
      </dgm:t>
    </dgm:pt>
    <dgm:pt modelId="{CAE2B79B-771B-45A3-84C5-D9BAC6D3F7DB}">
      <dgm:prSet/>
      <dgm:spPr/>
      <dgm:t>
        <a:bodyPr/>
        <a:lstStyle/>
        <a:p>
          <a:r>
            <a:rPr lang="de-DE" dirty="0"/>
            <a:t>Problemlösendes Denken</a:t>
          </a:r>
        </a:p>
      </dgm:t>
    </dgm:pt>
    <dgm:pt modelId="{D15CB3F9-2B52-4AA3-B835-1E6AD42FDC94}" type="parTrans" cxnId="{11DBC075-5161-4B7A-9F95-A132F116FE17}">
      <dgm:prSet/>
      <dgm:spPr/>
      <dgm:t>
        <a:bodyPr/>
        <a:lstStyle/>
        <a:p>
          <a:endParaRPr lang="de-DE"/>
        </a:p>
      </dgm:t>
    </dgm:pt>
    <dgm:pt modelId="{32AA4B07-FB7F-4251-AEE7-1E2DBAC24D08}" type="sibTrans" cxnId="{11DBC075-5161-4B7A-9F95-A132F116FE17}">
      <dgm:prSet/>
      <dgm:spPr/>
      <dgm:t>
        <a:bodyPr/>
        <a:lstStyle/>
        <a:p>
          <a:endParaRPr lang="de-DE"/>
        </a:p>
      </dgm:t>
    </dgm:pt>
    <dgm:pt modelId="{0E665A3D-1C01-4B5B-A6CB-7C121DD655E0}" type="pres">
      <dgm:prSet presAssocID="{48907CEE-24A0-4C37-AE9C-5C761CF0A50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CCC9CE17-C9DB-4A15-AA3A-8F8A69AB3862}" type="pres">
      <dgm:prSet presAssocID="{EF3F5F83-9D37-448D-A617-185BF14C2269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A52A4E20-9EC7-4BEC-B2F6-EB13DA10D98E}" type="pres">
      <dgm:prSet presAssocID="{3C0A1A67-89B2-4058-B504-BFA1B789B781}" presName="sibTrans" presStyleCnt="0"/>
      <dgm:spPr/>
    </dgm:pt>
    <dgm:pt modelId="{63A8A1AE-3A4F-481A-8F24-0190C14D8A62}" type="pres">
      <dgm:prSet presAssocID="{8ED1A475-EFD0-425F-A98F-C7CEF67454BB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6152134-90BF-4CA8-A7D7-14CF84DDBCBB}" type="pres">
      <dgm:prSet presAssocID="{06DBEE18-9E1D-48F5-810F-FE31DFC0D91A}" presName="sibTrans" presStyleCnt="0"/>
      <dgm:spPr/>
    </dgm:pt>
    <dgm:pt modelId="{D2CB03CA-94E8-4FE1-AF7C-70307B35A336}" type="pres">
      <dgm:prSet presAssocID="{BB70ADF9-F71F-4BCB-8B13-EF3F6001327B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F640A56E-8507-4891-8F99-D19DC021054A}" type="pres">
      <dgm:prSet presAssocID="{AD86F237-750E-4076-8511-38C06376AEC9}" presName="sibTrans" presStyleCnt="0"/>
      <dgm:spPr/>
    </dgm:pt>
    <dgm:pt modelId="{D5231D54-0A80-4DE7-99C4-E18E5C9BB6D1}" type="pres">
      <dgm:prSet presAssocID="{B0F261A8-6C66-4570-82BE-7BEA165E1543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500144CA-E081-45DE-A46E-8AAEDA71EDD7}" type="pres">
      <dgm:prSet presAssocID="{2C7A794C-426E-4899-9E16-1BDCD2363BF3}" presName="sibTrans" presStyleCnt="0"/>
      <dgm:spPr/>
    </dgm:pt>
    <dgm:pt modelId="{B9FBE827-E3C8-419D-A851-FABC7B3BE038}" type="pres">
      <dgm:prSet presAssocID="{C33F52AC-39AB-4598-90DA-7625C6F0496B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BA4C156-4C82-436D-9C91-8F200409EB64}" type="pres">
      <dgm:prSet presAssocID="{A59052A6-62B2-44A8-AE9E-8BBBB0C2D8CF}" presName="sibTrans" presStyleCnt="0"/>
      <dgm:spPr/>
    </dgm:pt>
    <dgm:pt modelId="{3FCC104D-3B04-40C8-A4D6-3F2527C70313}" type="pres">
      <dgm:prSet presAssocID="{6BEC8568-B428-4430-9325-7CE05B66AFB0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3B025D4-0775-43A0-B925-61001F1AFFA5}" type="pres">
      <dgm:prSet presAssocID="{274B9C96-678E-453B-A475-EC10224171E7}" presName="sibTrans" presStyleCnt="0"/>
      <dgm:spPr/>
    </dgm:pt>
    <dgm:pt modelId="{84F5BB5D-B2DD-4388-BF4F-D7EFD54B6DB1}" type="pres">
      <dgm:prSet presAssocID="{CAE2B79B-771B-45A3-84C5-D9BAC6D3F7DB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B3743C02-0E1C-4152-9EA6-10D98BCEBE70}" type="pres">
      <dgm:prSet presAssocID="{32AA4B07-FB7F-4251-AEE7-1E2DBAC24D08}" presName="sibTrans" presStyleCnt="0"/>
      <dgm:spPr/>
    </dgm:pt>
    <dgm:pt modelId="{8C4F07B8-9882-446B-971E-DDFAE3E80F2E}" type="pres">
      <dgm:prSet presAssocID="{710AE07F-DBEC-45F0-9BAA-C0557B3A6F2E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11DBC075-5161-4B7A-9F95-A132F116FE17}" srcId="{48907CEE-24A0-4C37-AE9C-5C761CF0A50E}" destId="{CAE2B79B-771B-45A3-84C5-D9BAC6D3F7DB}" srcOrd="6" destOrd="0" parTransId="{D15CB3F9-2B52-4AA3-B835-1E6AD42FDC94}" sibTransId="{32AA4B07-FB7F-4251-AEE7-1E2DBAC24D08}"/>
    <dgm:cxn modelId="{ED63BCF2-D22C-499B-B5B6-740968E0B1B3}" srcId="{48907CEE-24A0-4C37-AE9C-5C761CF0A50E}" destId="{BB70ADF9-F71F-4BCB-8B13-EF3F6001327B}" srcOrd="2" destOrd="0" parTransId="{335EFD2B-9EB8-4BBD-BA30-C10AD61113EE}" sibTransId="{AD86F237-750E-4076-8511-38C06376AEC9}"/>
    <dgm:cxn modelId="{2B54311B-DE2A-4BE0-9976-31B9BE4DDE28}" srcId="{48907CEE-24A0-4C37-AE9C-5C761CF0A50E}" destId="{C33F52AC-39AB-4598-90DA-7625C6F0496B}" srcOrd="4" destOrd="0" parTransId="{7DFBE19B-F923-4259-B2DB-DE56829D54CF}" sibTransId="{A59052A6-62B2-44A8-AE9E-8BBBB0C2D8CF}"/>
    <dgm:cxn modelId="{6963097F-F601-4371-A342-CA2E08459EDE}" srcId="{48907CEE-24A0-4C37-AE9C-5C761CF0A50E}" destId="{B0F261A8-6C66-4570-82BE-7BEA165E1543}" srcOrd="3" destOrd="0" parTransId="{7575C37B-DABD-404D-BCBC-529AE7C9341B}" sibTransId="{2C7A794C-426E-4899-9E16-1BDCD2363BF3}"/>
    <dgm:cxn modelId="{8C8A86F5-3AFF-4416-88E7-48DB8E0937DE}" type="presOf" srcId="{48907CEE-24A0-4C37-AE9C-5C761CF0A50E}" destId="{0E665A3D-1C01-4B5B-A6CB-7C121DD655E0}" srcOrd="0" destOrd="0" presId="urn:microsoft.com/office/officeart/2005/8/layout/default"/>
    <dgm:cxn modelId="{8741A558-1F35-48B9-8150-8C63FFC2B2A4}" type="presOf" srcId="{710AE07F-DBEC-45F0-9BAA-C0557B3A6F2E}" destId="{8C4F07B8-9882-446B-971E-DDFAE3E80F2E}" srcOrd="0" destOrd="0" presId="urn:microsoft.com/office/officeart/2005/8/layout/default"/>
    <dgm:cxn modelId="{7C5C9D63-F1AC-471F-A19D-624B45E0AE49}" srcId="{48907CEE-24A0-4C37-AE9C-5C761CF0A50E}" destId="{EF3F5F83-9D37-448D-A617-185BF14C2269}" srcOrd="0" destOrd="0" parTransId="{C4E74A58-505E-40FF-B534-F4E72DA5C42F}" sibTransId="{3C0A1A67-89B2-4058-B504-BFA1B789B781}"/>
    <dgm:cxn modelId="{72EA5B08-4CAD-44CA-B30D-764FF1E4E227}" type="presOf" srcId="{B0F261A8-6C66-4570-82BE-7BEA165E1543}" destId="{D5231D54-0A80-4DE7-99C4-E18E5C9BB6D1}" srcOrd="0" destOrd="0" presId="urn:microsoft.com/office/officeart/2005/8/layout/default"/>
    <dgm:cxn modelId="{58079638-2864-4388-9DB7-FB436E64EC88}" srcId="{48907CEE-24A0-4C37-AE9C-5C761CF0A50E}" destId="{710AE07F-DBEC-45F0-9BAA-C0557B3A6F2E}" srcOrd="7" destOrd="0" parTransId="{94881255-90F6-4F19-B729-E947B5E68DF8}" sibTransId="{107A6419-7BCC-40FF-87DF-22C21E5F5DAA}"/>
    <dgm:cxn modelId="{5CBA2155-2C66-4668-806D-650AFCEA96A3}" srcId="{48907CEE-24A0-4C37-AE9C-5C761CF0A50E}" destId="{8ED1A475-EFD0-425F-A98F-C7CEF67454BB}" srcOrd="1" destOrd="0" parTransId="{B13A7A05-8629-41FE-9FD4-4BA14C3FE29B}" sibTransId="{06DBEE18-9E1D-48F5-810F-FE31DFC0D91A}"/>
    <dgm:cxn modelId="{97FA4C2C-EFFF-4CED-9344-3441DE78000E}" type="presOf" srcId="{8ED1A475-EFD0-425F-A98F-C7CEF67454BB}" destId="{63A8A1AE-3A4F-481A-8F24-0190C14D8A62}" srcOrd="0" destOrd="0" presId="urn:microsoft.com/office/officeart/2005/8/layout/default"/>
    <dgm:cxn modelId="{A689AB20-FCA3-4F15-9002-84D939F56214}" type="presOf" srcId="{C33F52AC-39AB-4598-90DA-7625C6F0496B}" destId="{B9FBE827-E3C8-419D-A851-FABC7B3BE038}" srcOrd="0" destOrd="0" presId="urn:microsoft.com/office/officeart/2005/8/layout/default"/>
    <dgm:cxn modelId="{045CF60D-5318-43A9-AEA6-3D204C79F5AB}" type="presOf" srcId="{CAE2B79B-771B-45A3-84C5-D9BAC6D3F7DB}" destId="{84F5BB5D-B2DD-4388-BF4F-D7EFD54B6DB1}" srcOrd="0" destOrd="0" presId="urn:microsoft.com/office/officeart/2005/8/layout/default"/>
    <dgm:cxn modelId="{62384D8D-FD90-4641-A01F-159BBBD47587}" srcId="{48907CEE-24A0-4C37-AE9C-5C761CF0A50E}" destId="{6BEC8568-B428-4430-9325-7CE05B66AFB0}" srcOrd="5" destOrd="0" parTransId="{15C5F2E2-E361-439B-822D-07AA29761EED}" sibTransId="{274B9C96-678E-453B-A475-EC10224171E7}"/>
    <dgm:cxn modelId="{41A7ADBC-15C1-43E8-9421-5FC4B86409E5}" type="presOf" srcId="{BB70ADF9-F71F-4BCB-8B13-EF3F6001327B}" destId="{D2CB03CA-94E8-4FE1-AF7C-70307B35A336}" srcOrd="0" destOrd="0" presId="urn:microsoft.com/office/officeart/2005/8/layout/default"/>
    <dgm:cxn modelId="{1A4A2F7F-D48A-40E5-B123-89D4A97D7F4B}" type="presOf" srcId="{EF3F5F83-9D37-448D-A617-185BF14C2269}" destId="{CCC9CE17-C9DB-4A15-AA3A-8F8A69AB3862}" srcOrd="0" destOrd="0" presId="urn:microsoft.com/office/officeart/2005/8/layout/default"/>
    <dgm:cxn modelId="{08C825EC-0D36-43AE-9761-71B394916428}" type="presOf" srcId="{6BEC8568-B428-4430-9325-7CE05B66AFB0}" destId="{3FCC104D-3B04-40C8-A4D6-3F2527C70313}" srcOrd="0" destOrd="0" presId="urn:microsoft.com/office/officeart/2005/8/layout/default"/>
    <dgm:cxn modelId="{90224A91-D55D-4414-A681-D461B97FCFF8}" type="presParOf" srcId="{0E665A3D-1C01-4B5B-A6CB-7C121DD655E0}" destId="{CCC9CE17-C9DB-4A15-AA3A-8F8A69AB3862}" srcOrd="0" destOrd="0" presId="urn:microsoft.com/office/officeart/2005/8/layout/default"/>
    <dgm:cxn modelId="{76D07415-BA87-4F18-838E-27894CE984F0}" type="presParOf" srcId="{0E665A3D-1C01-4B5B-A6CB-7C121DD655E0}" destId="{A52A4E20-9EC7-4BEC-B2F6-EB13DA10D98E}" srcOrd="1" destOrd="0" presId="urn:microsoft.com/office/officeart/2005/8/layout/default"/>
    <dgm:cxn modelId="{325E63A9-4631-4F47-9015-4FA26793ED3F}" type="presParOf" srcId="{0E665A3D-1C01-4B5B-A6CB-7C121DD655E0}" destId="{63A8A1AE-3A4F-481A-8F24-0190C14D8A62}" srcOrd="2" destOrd="0" presId="urn:microsoft.com/office/officeart/2005/8/layout/default"/>
    <dgm:cxn modelId="{794C0FD3-902D-4615-9531-16426F9E96A1}" type="presParOf" srcId="{0E665A3D-1C01-4B5B-A6CB-7C121DD655E0}" destId="{D6152134-90BF-4CA8-A7D7-14CF84DDBCBB}" srcOrd="3" destOrd="0" presId="urn:microsoft.com/office/officeart/2005/8/layout/default"/>
    <dgm:cxn modelId="{FEA24B82-E577-4616-97D7-C7D6631F39A7}" type="presParOf" srcId="{0E665A3D-1C01-4B5B-A6CB-7C121DD655E0}" destId="{D2CB03CA-94E8-4FE1-AF7C-70307B35A336}" srcOrd="4" destOrd="0" presId="urn:microsoft.com/office/officeart/2005/8/layout/default"/>
    <dgm:cxn modelId="{B2B780AD-F942-4BC5-BA4B-860687006ACC}" type="presParOf" srcId="{0E665A3D-1C01-4B5B-A6CB-7C121DD655E0}" destId="{F640A56E-8507-4891-8F99-D19DC021054A}" srcOrd="5" destOrd="0" presId="urn:microsoft.com/office/officeart/2005/8/layout/default"/>
    <dgm:cxn modelId="{BB0B4DE3-AF8D-4D85-BDA8-B9C8E1E2B333}" type="presParOf" srcId="{0E665A3D-1C01-4B5B-A6CB-7C121DD655E0}" destId="{D5231D54-0A80-4DE7-99C4-E18E5C9BB6D1}" srcOrd="6" destOrd="0" presId="urn:microsoft.com/office/officeart/2005/8/layout/default"/>
    <dgm:cxn modelId="{88CE85C0-0D20-4ECF-9A47-D32FEA1F656E}" type="presParOf" srcId="{0E665A3D-1C01-4B5B-A6CB-7C121DD655E0}" destId="{500144CA-E081-45DE-A46E-8AAEDA71EDD7}" srcOrd="7" destOrd="0" presId="urn:microsoft.com/office/officeart/2005/8/layout/default"/>
    <dgm:cxn modelId="{C166EF37-F87E-43CC-AF01-EF6D98B2ACFF}" type="presParOf" srcId="{0E665A3D-1C01-4B5B-A6CB-7C121DD655E0}" destId="{B9FBE827-E3C8-419D-A851-FABC7B3BE038}" srcOrd="8" destOrd="0" presId="urn:microsoft.com/office/officeart/2005/8/layout/default"/>
    <dgm:cxn modelId="{1D04D4EA-D162-4A1C-A96D-B55F09A72E5A}" type="presParOf" srcId="{0E665A3D-1C01-4B5B-A6CB-7C121DD655E0}" destId="{9BA4C156-4C82-436D-9C91-8F200409EB64}" srcOrd="9" destOrd="0" presId="urn:microsoft.com/office/officeart/2005/8/layout/default"/>
    <dgm:cxn modelId="{2F201B3F-6530-4119-B7CB-77714D75F85C}" type="presParOf" srcId="{0E665A3D-1C01-4B5B-A6CB-7C121DD655E0}" destId="{3FCC104D-3B04-40C8-A4D6-3F2527C70313}" srcOrd="10" destOrd="0" presId="urn:microsoft.com/office/officeart/2005/8/layout/default"/>
    <dgm:cxn modelId="{7FA4ECCF-DEFA-4196-9BF8-50B4C4DFB30B}" type="presParOf" srcId="{0E665A3D-1C01-4B5B-A6CB-7C121DD655E0}" destId="{D3B025D4-0775-43A0-B925-61001F1AFFA5}" srcOrd="11" destOrd="0" presId="urn:microsoft.com/office/officeart/2005/8/layout/default"/>
    <dgm:cxn modelId="{43163649-CD00-486F-8EA3-474B97DAF6D0}" type="presParOf" srcId="{0E665A3D-1C01-4B5B-A6CB-7C121DD655E0}" destId="{84F5BB5D-B2DD-4388-BF4F-D7EFD54B6DB1}" srcOrd="12" destOrd="0" presId="urn:microsoft.com/office/officeart/2005/8/layout/default"/>
    <dgm:cxn modelId="{C6894832-443C-4966-AE22-863D696FA442}" type="presParOf" srcId="{0E665A3D-1C01-4B5B-A6CB-7C121DD655E0}" destId="{B3743C02-0E1C-4152-9EA6-10D98BCEBE70}" srcOrd="13" destOrd="0" presId="urn:microsoft.com/office/officeart/2005/8/layout/default"/>
    <dgm:cxn modelId="{F5D5404C-FCAD-4C08-BB9C-CF8A03C6D76E}" type="presParOf" srcId="{0E665A3D-1C01-4B5B-A6CB-7C121DD655E0}" destId="{8C4F07B8-9882-446B-971E-DDFAE3E80F2E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8907CEE-24A0-4C37-AE9C-5C761CF0A50E}" type="doc">
      <dgm:prSet loTypeId="urn:microsoft.com/office/officeart/2005/8/layout/default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de-DE"/>
        </a:p>
      </dgm:t>
    </dgm:pt>
    <dgm:pt modelId="{EF3F5F83-9D37-448D-A617-185BF14C2269}">
      <dgm:prSet phldrT="[Text]"/>
      <dgm:spPr>
        <a:gradFill rotWithShape="0">
          <a:gsLst>
            <a:gs pos="0">
              <a:srgbClr val="92D050"/>
            </a:gs>
            <a:gs pos="100000">
              <a:srgbClr val="FFFF00"/>
            </a:gs>
          </a:gsLst>
        </a:gradFill>
      </dgm:spPr>
      <dgm:t>
        <a:bodyPr/>
        <a:lstStyle/>
        <a:p>
          <a:r>
            <a:rPr lang="de-DE" b="1" dirty="0">
              <a:solidFill>
                <a:schemeClr val="tx1">
                  <a:lumMod val="85000"/>
                  <a:lumOff val="15000"/>
                </a:schemeClr>
              </a:solidFill>
            </a:rPr>
            <a:t>Mündliche Prüfungen in </a:t>
          </a:r>
        </a:p>
        <a:p>
          <a:r>
            <a:rPr lang="de-DE" b="1" dirty="0">
              <a:solidFill>
                <a:schemeClr val="tx1">
                  <a:lumMod val="85000"/>
                  <a:lumOff val="15000"/>
                </a:schemeClr>
              </a:solidFill>
            </a:rPr>
            <a:t>D und E</a:t>
          </a:r>
        </a:p>
      </dgm:t>
    </dgm:pt>
    <dgm:pt modelId="{C4E74A58-505E-40FF-B534-F4E72DA5C42F}" type="parTrans" cxnId="{7C5C9D63-F1AC-471F-A19D-624B45E0AE49}">
      <dgm:prSet/>
      <dgm:spPr/>
      <dgm:t>
        <a:bodyPr/>
        <a:lstStyle/>
        <a:p>
          <a:endParaRPr lang="de-DE"/>
        </a:p>
      </dgm:t>
    </dgm:pt>
    <dgm:pt modelId="{3C0A1A67-89B2-4058-B504-BFA1B789B781}" type="sibTrans" cxnId="{7C5C9D63-F1AC-471F-A19D-624B45E0AE49}">
      <dgm:prSet/>
      <dgm:spPr/>
      <dgm:t>
        <a:bodyPr/>
        <a:lstStyle/>
        <a:p>
          <a:endParaRPr lang="de-DE"/>
        </a:p>
      </dgm:t>
    </dgm:pt>
    <dgm:pt modelId="{8ED1A475-EFD0-425F-A98F-C7CEF67454BB}">
      <dgm:prSet phldrT="[Text]"/>
      <dgm:spPr>
        <a:gradFill rotWithShape="0">
          <a:gsLst>
            <a:gs pos="0">
              <a:srgbClr val="92D050"/>
            </a:gs>
            <a:gs pos="100000">
              <a:srgbClr val="FFFF00"/>
            </a:gs>
          </a:gsLst>
        </a:gradFill>
      </dgm:spPr>
      <dgm:t>
        <a:bodyPr/>
        <a:lstStyle/>
        <a:p>
          <a:r>
            <a:rPr lang="de-DE" b="1" dirty="0">
              <a:solidFill>
                <a:schemeClr val="tx1">
                  <a:lumMod val="85000"/>
                  <a:lumOff val="15000"/>
                </a:schemeClr>
              </a:solidFill>
            </a:rPr>
            <a:t>Schriftliche Prüfungen in </a:t>
          </a:r>
        </a:p>
        <a:p>
          <a:r>
            <a:rPr lang="de-DE" b="1" dirty="0">
              <a:solidFill>
                <a:schemeClr val="tx1">
                  <a:lumMod val="85000"/>
                  <a:lumOff val="15000"/>
                </a:schemeClr>
              </a:solidFill>
            </a:rPr>
            <a:t>D / E und M</a:t>
          </a:r>
        </a:p>
      </dgm:t>
    </dgm:pt>
    <dgm:pt modelId="{B13A7A05-8629-41FE-9FD4-4BA14C3FE29B}" type="parTrans" cxnId="{5CBA2155-2C66-4668-806D-650AFCEA96A3}">
      <dgm:prSet/>
      <dgm:spPr/>
      <dgm:t>
        <a:bodyPr/>
        <a:lstStyle/>
        <a:p>
          <a:endParaRPr lang="de-DE"/>
        </a:p>
      </dgm:t>
    </dgm:pt>
    <dgm:pt modelId="{06DBEE18-9E1D-48F5-810F-FE31DFC0D91A}" type="sibTrans" cxnId="{5CBA2155-2C66-4668-806D-650AFCEA96A3}">
      <dgm:prSet/>
      <dgm:spPr/>
      <dgm:t>
        <a:bodyPr/>
        <a:lstStyle/>
        <a:p>
          <a:endParaRPr lang="de-DE"/>
        </a:p>
      </dgm:t>
    </dgm:pt>
    <dgm:pt modelId="{BB70ADF9-F71F-4BCB-8B13-EF3F6001327B}">
      <dgm:prSet phldrT="[Text]"/>
      <dgm:spPr>
        <a:gradFill rotWithShape="0">
          <a:gsLst>
            <a:gs pos="0">
              <a:srgbClr val="92D050"/>
            </a:gs>
            <a:gs pos="100000">
              <a:srgbClr val="FFFF00"/>
            </a:gs>
          </a:gsLst>
        </a:gradFill>
      </dgm:spPr>
      <dgm:t>
        <a:bodyPr/>
        <a:lstStyle/>
        <a:p>
          <a:r>
            <a:rPr lang="de-DE" b="1" dirty="0">
              <a:solidFill>
                <a:schemeClr val="tx1">
                  <a:lumMod val="85000"/>
                  <a:lumOff val="15000"/>
                </a:schemeClr>
              </a:solidFill>
            </a:rPr>
            <a:t>Projektprüfung</a:t>
          </a:r>
        </a:p>
      </dgm:t>
    </dgm:pt>
    <dgm:pt modelId="{335EFD2B-9EB8-4BBD-BA30-C10AD61113EE}" type="parTrans" cxnId="{ED63BCF2-D22C-499B-B5B6-740968E0B1B3}">
      <dgm:prSet/>
      <dgm:spPr/>
      <dgm:t>
        <a:bodyPr/>
        <a:lstStyle/>
        <a:p>
          <a:endParaRPr lang="de-DE"/>
        </a:p>
      </dgm:t>
    </dgm:pt>
    <dgm:pt modelId="{AD86F237-750E-4076-8511-38C06376AEC9}" type="sibTrans" cxnId="{ED63BCF2-D22C-499B-B5B6-740968E0B1B3}">
      <dgm:prSet/>
      <dgm:spPr/>
      <dgm:t>
        <a:bodyPr/>
        <a:lstStyle/>
        <a:p>
          <a:endParaRPr lang="de-DE"/>
        </a:p>
      </dgm:t>
    </dgm:pt>
    <dgm:pt modelId="{0E665A3D-1C01-4B5B-A6CB-7C121DD655E0}" type="pres">
      <dgm:prSet presAssocID="{48907CEE-24A0-4C37-AE9C-5C761CF0A50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CCC9CE17-C9DB-4A15-AA3A-8F8A69AB3862}" type="pres">
      <dgm:prSet presAssocID="{EF3F5F83-9D37-448D-A617-185BF14C226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A52A4E20-9EC7-4BEC-B2F6-EB13DA10D98E}" type="pres">
      <dgm:prSet presAssocID="{3C0A1A67-89B2-4058-B504-BFA1B789B781}" presName="sibTrans" presStyleCnt="0"/>
      <dgm:spPr/>
    </dgm:pt>
    <dgm:pt modelId="{63A8A1AE-3A4F-481A-8F24-0190C14D8A62}" type="pres">
      <dgm:prSet presAssocID="{8ED1A475-EFD0-425F-A98F-C7CEF67454B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6152134-90BF-4CA8-A7D7-14CF84DDBCBB}" type="pres">
      <dgm:prSet presAssocID="{06DBEE18-9E1D-48F5-810F-FE31DFC0D91A}" presName="sibTrans" presStyleCnt="0"/>
      <dgm:spPr/>
    </dgm:pt>
    <dgm:pt modelId="{D2CB03CA-94E8-4FE1-AF7C-70307B35A336}" type="pres">
      <dgm:prSet presAssocID="{BB70ADF9-F71F-4BCB-8B13-EF3F6001327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1A4A2F7F-D48A-40E5-B123-89D4A97D7F4B}" type="presOf" srcId="{EF3F5F83-9D37-448D-A617-185BF14C2269}" destId="{CCC9CE17-C9DB-4A15-AA3A-8F8A69AB3862}" srcOrd="0" destOrd="0" presId="urn:microsoft.com/office/officeart/2005/8/layout/default"/>
    <dgm:cxn modelId="{5CBA2155-2C66-4668-806D-650AFCEA96A3}" srcId="{48907CEE-24A0-4C37-AE9C-5C761CF0A50E}" destId="{8ED1A475-EFD0-425F-A98F-C7CEF67454BB}" srcOrd="1" destOrd="0" parTransId="{B13A7A05-8629-41FE-9FD4-4BA14C3FE29B}" sibTransId="{06DBEE18-9E1D-48F5-810F-FE31DFC0D91A}"/>
    <dgm:cxn modelId="{97FA4C2C-EFFF-4CED-9344-3441DE78000E}" type="presOf" srcId="{8ED1A475-EFD0-425F-A98F-C7CEF67454BB}" destId="{63A8A1AE-3A4F-481A-8F24-0190C14D8A62}" srcOrd="0" destOrd="0" presId="urn:microsoft.com/office/officeart/2005/8/layout/default"/>
    <dgm:cxn modelId="{7C5C9D63-F1AC-471F-A19D-624B45E0AE49}" srcId="{48907CEE-24A0-4C37-AE9C-5C761CF0A50E}" destId="{EF3F5F83-9D37-448D-A617-185BF14C2269}" srcOrd="0" destOrd="0" parTransId="{C4E74A58-505E-40FF-B534-F4E72DA5C42F}" sibTransId="{3C0A1A67-89B2-4058-B504-BFA1B789B781}"/>
    <dgm:cxn modelId="{41A7ADBC-15C1-43E8-9421-5FC4B86409E5}" type="presOf" srcId="{BB70ADF9-F71F-4BCB-8B13-EF3F6001327B}" destId="{D2CB03CA-94E8-4FE1-AF7C-70307B35A336}" srcOrd="0" destOrd="0" presId="urn:microsoft.com/office/officeart/2005/8/layout/default"/>
    <dgm:cxn modelId="{ED63BCF2-D22C-499B-B5B6-740968E0B1B3}" srcId="{48907CEE-24A0-4C37-AE9C-5C761CF0A50E}" destId="{BB70ADF9-F71F-4BCB-8B13-EF3F6001327B}" srcOrd="2" destOrd="0" parTransId="{335EFD2B-9EB8-4BBD-BA30-C10AD61113EE}" sibTransId="{AD86F237-750E-4076-8511-38C06376AEC9}"/>
    <dgm:cxn modelId="{8C8A86F5-3AFF-4416-88E7-48DB8E0937DE}" type="presOf" srcId="{48907CEE-24A0-4C37-AE9C-5C761CF0A50E}" destId="{0E665A3D-1C01-4B5B-A6CB-7C121DD655E0}" srcOrd="0" destOrd="0" presId="urn:microsoft.com/office/officeart/2005/8/layout/default"/>
    <dgm:cxn modelId="{90224A91-D55D-4414-A681-D461B97FCFF8}" type="presParOf" srcId="{0E665A3D-1C01-4B5B-A6CB-7C121DD655E0}" destId="{CCC9CE17-C9DB-4A15-AA3A-8F8A69AB3862}" srcOrd="0" destOrd="0" presId="urn:microsoft.com/office/officeart/2005/8/layout/default"/>
    <dgm:cxn modelId="{76D07415-BA87-4F18-838E-27894CE984F0}" type="presParOf" srcId="{0E665A3D-1C01-4B5B-A6CB-7C121DD655E0}" destId="{A52A4E20-9EC7-4BEC-B2F6-EB13DA10D98E}" srcOrd="1" destOrd="0" presId="urn:microsoft.com/office/officeart/2005/8/layout/default"/>
    <dgm:cxn modelId="{325E63A9-4631-4F47-9015-4FA26793ED3F}" type="presParOf" srcId="{0E665A3D-1C01-4B5B-A6CB-7C121DD655E0}" destId="{63A8A1AE-3A4F-481A-8F24-0190C14D8A62}" srcOrd="2" destOrd="0" presId="urn:microsoft.com/office/officeart/2005/8/layout/default"/>
    <dgm:cxn modelId="{794C0FD3-902D-4615-9531-16426F9E96A1}" type="presParOf" srcId="{0E665A3D-1C01-4B5B-A6CB-7C121DD655E0}" destId="{D6152134-90BF-4CA8-A7D7-14CF84DDBCBB}" srcOrd="3" destOrd="0" presId="urn:microsoft.com/office/officeart/2005/8/layout/default"/>
    <dgm:cxn modelId="{FEA24B82-E577-4616-97D7-C7D6631F39A7}" type="presParOf" srcId="{0E665A3D-1C01-4B5B-A6CB-7C121DD655E0}" destId="{D2CB03CA-94E8-4FE1-AF7C-70307B35A33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C9CE17-C9DB-4A15-AA3A-8F8A69AB3862}">
      <dsp:nvSpPr>
        <dsp:cNvPr id="0" name=""/>
        <dsp:cNvSpPr/>
      </dsp:nvSpPr>
      <dsp:spPr>
        <a:xfrm>
          <a:off x="552926" y="1885"/>
          <a:ext cx="2226171" cy="1335702"/>
        </a:xfrm>
        <a:prstGeom prst="rect">
          <a:avLst/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100" kern="1200" dirty="0"/>
            <a:t>Interesse zeigen</a:t>
          </a:r>
        </a:p>
      </dsp:txBody>
      <dsp:txXfrm>
        <a:off x="552926" y="1885"/>
        <a:ext cx="2226171" cy="1335702"/>
      </dsp:txXfrm>
    </dsp:sp>
    <dsp:sp modelId="{63A8A1AE-3A4F-481A-8F24-0190C14D8A62}">
      <dsp:nvSpPr>
        <dsp:cNvPr id="0" name=""/>
        <dsp:cNvSpPr/>
      </dsp:nvSpPr>
      <dsp:spPr>
        <a:xfrm>
          <a:off x="3001714" y="1885"/>
          <a:ext cx="2226171" cy="1335702"/>
        </a:xfrm>
        <a:prstGeom prst="rect">
          <a:avLst/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100" kern="1200" dirty="0"/>
            <a:t>Verantwortung übernehmen</a:t>
          </a:r>
        </a:p>
      </dsp:txBody>
      <dsp:txXfrm>
        <a:off x="3001714" y="1885"/>
        <a:ext cx="2226171" cy="1335702"/>
      </dsp:txXfrm>
    </dsp:sp>
    <dsp:sp modelId="{D2CB03CA-94E8-4FE1-AF7C-70307B35A336}">
      <dsp:nvSpPr>
        <dsp:cNvPr id="0" name=""/>
        <dsp:cNvSpPr/>
      </dsp:nvSpPr>
      <dsp:spPr>
        <a:xfrm>
          <a:off x="5450502" y="1885"/>
          <a:ext cx="2226171" cy="1335702"/>
        </a:xfrm>
        <a:prstGeom prst="rect">
          <a:avLst/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100" kern="1200" dirty="0"/>
            <a:t>Diszipliniertes und planvolles Arbeiten</a:t>
          </a:r>
        </a:p>
      </dsp:txBody>
      <dsp:txXfrm>
        <a:off x="5450502" y="1885"/>
        <a:ext cx="2226171" cy="1335702"/>
      </dsp:txXfrm>
    </dsp:sp>
    <dsp:sp modelId="{D5231D54-0A80-4DE7-99C4-E18E5C9BB6D1}">
      <dsp:nvSpPr>
        <dsp:cNvPr id="0" name=""/>
        <dsp:cNvSpPr/>
      </dsp:nvSpPr>
      <dsp:spPr>
        <a:xfrm>
          <a:off x="552926" y="1560205"/>
          <a:ext cx="2226171" cy="1335702"/>
        </a:xfrm>
        <a:prstGeom prst="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100" kern="1200" dirty="0"/>
            <a:t>Bereitschaft den Unterricht mitzugestalten</a:t>
          </a:r>
        </a:p>
      </dsp:txBody>
      <dsp:txXfrm>
        <a:off x="552926" y="1560205"/>
        <a:ext cx="2226171" cy="1335702"/>
      </dsp:txXfrm>
    </dsp:sp>
    <dsp:sp modelId="{B9FBE827-E3C8-419D-A851-FABC7B3BE038}">
      <dsp:nvSpPr>
        <dsp:cNvPr id="0" name=""/>
        <dsp:cNvSpPr/>
      </dsp:nvSpPr>
      <dsp:spPr>
        <a:xfrm>
          <a:off x="3001714" y="1560205"/>
          <a:ext cx="2226171" cy="1335702"/>
        </a:xfrm>
        <a:prstGeom prst="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100" kern="1200" dirty="0"/>
            <a:t>Bereitschaft im Team zu arbeiten</a:t>
          </a:r>
        </a:p>
      </dsp:txBody>
      <dsp:txXfrm>
        <a:off x="3001714" y="1560205"/>
        <a:ext cx="2226171" cy="1335702"/>
      </dsp:txXfrm>
    </dsp:sp>
    <dsp:sp modelId="{3FCC104D-3B04-40C8-A4D6-3F2527C70313}">
      <dsp:nvSpPr>
        <dsp:cNvPr id="0" name=""/>
        <dsp:cNvSpPr/>
      </dsp:nvSpPr>
      <dsp:spPr>
        <a:xfrm>
          <a:off x="5450502" y="1560205"/>
          <a:ext cx="2226171" cy="1335702"/>
        </a:xfrm>
        <a:prstGeom prst="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100" kern="1200" dirty="0"/>
            <a:t>Belastbarkeit und Ausdauer</a:t>
          </a:r>
        </a:p>
      </dsp:txBody>
      <dsp:txXfrm>
        <a:off x="5450502" y="1560205"/>
        <a:ext cx="2226171" cy="1335702"/>
      </dsp:txXfrm>
    </dsp:sp>
    <dsp:sp modelId="{84F5BB5D-B2DD-4388-BF4F-D7EFD54B6DB1}">
      <dsp:nvSpPr>
        <dsp:cNvPr id="0" name=""/>
        <dsp:cNvSpPr/>
      </dsp:nvSpPr>
      <dsp:spPr>
        <a:xfrm>
          <a:off x="1777320" y="3118524"/>
          <a:ext cx="2226171" cy="1335702"/>
        </a:xfrm>
        <a:prstGeom prst="rect">
          <a:avLst/>
        </a:prstGeom>
        <a:solidFill>
          <a:schemeClr val="accent5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100" kern="1200" dirty="0"/>
            <a:t>Freude am Lernen</a:t>
          </a:r>
        </a:p>
      </dsp:txBody>
      <dsp:txXfrm>
        <a:off x="1777320" y="3118524"/>
        <a:ext cx="2226171" cy="1335702"/>
      </dsp:txXfrm>
    </dsp:sp>
    <dsp:sp modelId="{8C4F07B8-9882-446B-971E-DDFAE3E80F2E}">
      <dsp:nvSpPr>
        <dsp:cNvPr id="0" name=""/>
        <dsp:cNvSpPr/>
      </dsp:nvSpPr>
      <dsp:spPr>
        <a:xfrm>
          <a:off x="4226108" y="3118524"/>
          <a:ext cx="2226171" cy="1335702"/>
        </a:xfrm>
        <a:prstGeom prst="rect">
          <a:avLst/>
        </a:prstGeom>
        <a:solidFill>
          <a:schemeClr val="accent5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100" kern="1200" dirty="0"/>
            <a:t>Fleiß</a:t>
          </a:r>
        </a:p>
      </dsp:txBody>
      <dsp:txXfrm>
        <a:off x="4226108" y="3118524"/>
        <a:ext cx="2226171" cy="13357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C9CE17-C9DB-4A15-AA3A-8F8A69AB3862}">
      <dsp:nvSpPr>
        <dsp:cNvPr id="0" name=""/>
        <dsp:cNvSpPr/>
      </dsp:nvSpPr>
      <dsp:spPr>
        <a:xfrm>
          <a:off x="97370" y="249970"/>
          <a:ext cx="2719089" cy="1400505"/>
        </a:xfrm>
        <a:prstGeom prst="rect">
          <a:avLst/>
        </a:prstGeom>
        <a:solidFill>
          <a:schemeClr val="bg2">
            <a:lumMod val="25000"/>
            <a:alpha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2000" kern="1200" dirty="0">
            <a:solidFill>
              <a:schemeClr val="bg1"/>
            </a:solidFill>
          </a:endParaRPr>
        </a:p>
      </dsp:txBody>
      <dsp:txXfrm>
        <a:off x="97370" y="249970"/>
        <a:ext cx="2719089" cy="1400505"/>
      </dsp:txXfrm>
    </dsp:sp>
    <dsp:sp modelId="{63A8A1AE-3A4F-481A-8F24-0190C14D8A62}">
      <dsp:nvSpPr>
        <dsp:cNvPr id="0" name=""/>
        <dsp:cNvSpPr/>
      </dsp:nvSpPr>
      <dsp:spPr>
        <a:xfrm>
          <a:off x="2950021" y="165967"/>
          <a:ext cx="2719089" cy="1631453"/>
        </a:xfrm>
        <a:prstGeom prst="rect">
          <a:avLst/>
        </a:prstGeom>
        <a:solidFill>
          <a:schemeClr val="tx1">
            <a:lumMod val="65000"/>
            <a:lumOff val="3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2000" kern="1200" dirty="0"/>
            <a:t>Schüler mit </a:t>
          </a:r>
          <a:r>
            <a:rPr lang="de-DE" altLang="de-DE" sz="2000" b="1" kern="1200" dirty="0"/>
            <a:t>verzögerter </a:t>
          </a:r>
          <a:r>
            <a:rPr lang="de-DE" altLang="de-DE" sz="2000" kern="1200" dirty="0"/>
            <a:t>Bildungs- und Leistungs-entwicklung</a:t>
          </a:r>
          <a:endParaRPr lang="de-DE" sz="2000" kern="1200" dirty="0"/>
        </a:p>
      </dsp:txBody>
      <dsp:txXfrm>
        <a:off x="2950021" y="165967"/>
        <a:ext cx="2719089" cy="1631453"/>
      </dsp:txXfrm>
    </dsp:sp>
    <dsp:sp modelId="{D2CB03CA-94E8-4FE1-AF7C-70307B35A336}">
      <dsp:nvSpPr>
        <dsp:cNvPr id="0" name=""/>
        <dsp:cNvSpPr/>
      </dsp:nvSpPr>
      <dsp:spPr>
        <a:xfrm>
          <a:off x="5802646" y="165967"/>
          <a:ext cx="2719089" cy="1631453"/>
        </a:xfrm>
        <a:prstGeom prst="rect">
          <a:avLst/>
        </a:prstGeom>
        <a:solidFill>
          <a:schemeClr val="tx1">
            <a:lumMod val="65000"/>
            <a:lumOff val="3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2000" kern="1200" dirty="0"/>
            <a:t>Schüler aus </a:t>
          </a:r>
          <a:r>
            <a:rPr lang="de-DE" altLang="de-DE" sz="2000" b="1" kern="1200" dirty="0"/>
            <a:t>schwierigen häuslichen / sozialen Verhältnissen</a:t>
          </a:r>
          <a:endParaRPr lang="de-DE" sz="2000" kern="1200" dirty="0"/>
        </a:p>
      </dsp:txBody>
      <dsp:txXfrm>
        <a:off x="5802646" y="165967"/>
        <a:ext cx="2719089" cy="1631453"/>
      </dsp:txXfrm>
    </dsp:sp>
    <dsp:sp modelId="{D5231D54-0A80-4DE7-99C4-E18E5C9BB6D1}">
      <dsp:nvSpPr>
        <dsp:cNvPr id="0" name=""/>
        <dsp:cNvSpPr/>
      </dsp:nvSpPr>
      <dsp:spPr>
        <a:xfrm>
          <a:off x="97370" y="3503802"/>
          <a:ext cx="2719089" cy="1631453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2100" kern="1200" dirty="0"/>
            <a:t>Schüler, die </a:t>
          </a:r>
          <a:r>
            <a:rPr lang="de-DE" altLang="de-DE" sz="2100" b="1" kern="1200" dirty="0"/>
            <a:t>längere Übungsphasen </a:t>
          </a:r>
          <a:r>
            <a:rPr lang="de-DE" altLang="de-DE" sz="2100" kern="1200" dirty="0"/>
            <a:t>brauchen </a:t>
          </a:r>
          <a:endParaRPr lang="de-DE" sz="2100" kern="1200" dirty="0"/>
        </a:p>
      </dsp:txBody>
      <dsp:txXfrm>
        <a:off x="97370" y="3503802"/>
        <a:ext cx="2719089" cy="1631453"/>
      </dsp:txXfrm>
    </dsp:sp>
    <dsp:sp modelId="{B9FBE827-E3C8-419D-A851-FABC7B3BE038}">
      <dsp:nvSpPr>
        <dsp:cNvPr id="0" name=""/>
        <dsp:cNvSpPr/>
      </dsp:nvSpPr>
      <dsp:spPr>
        <a:xfrm>
          <a:off x="2950021" y="3503802"/>
          <a:ext cx="2719089" cy="1631453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2100" kern="1200" dirty="0"/>
            <a:t>Schüler, die </a:t>
          </a:r>
          <a:r>
            <a:rPr lang="de-DE" altLang="de-DE" sz="2100" b="1" kern="1200" dirty="0"/>
            <a:t>Aufnahme in die M10 </a:t>
          </a:r>
          <a:r>
            <a:rPr lang="de-DE" altLang="de-DE" sz="2100" b="0" kern="1200" dirty="0"/>
            <a:t>nicht geschafft haben</a:t>
          </a:r>
          <a:endParaRPr lang="de-DE" sz="2100" b="0" kern="1200" dirty="0"/>
        </a:p>
      </dsp:txBody>
      <dsp:txXfrm>
        <a:off x="2950021" y="3503802"/>
        <a:ext cx="2719089" cy="1631453"/>
      </dsp:txXfrm>
    </dsp:sp>
    <dsp:sp modelId="{3FCC104D-3B04-40C8-A4D6-3F2527C70313}">
      <dsp:nvSpPr>
        <dsp:cNvPr id="0" name=""/>
        <dsp:cNvSpPr/>
      </dsp:nvSpPr>
      <dsp:spPr>
        <a:xfrm>
          <a:off x="5802646" y="3503802"/>
          <a:ext cx="2719089" cy="1631453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2100" kern="1200" dirty="0"/>
            <a:t>Schüler mit </a:t>
          </a:r>
          <a:r>
            <a:rPr lang="de-DE" altLang="de-DE" sz="2100" b="1" kern="1200" dirty="0"/>
            <a:t>qualifizierendem Abschluss</a:t>
          </a:r>
          <a:r>
            <a:rPr lang="de-DE" altLang="de-DE" sz="2100" kern="1200" dirty="0"/>
            <a:t> der Mittelschule </a:t>
          </a:r>
          <a:endParaRPr lang="de-DE" sz="2100" kern="1200" dirty="0"/>
        </a:p>
      </dsp:txBody>
      <dsp:txXfrm>
        <a:off x="5802646" y="3503802"/>
        <a:ext cx="2719089" cy="16314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C9CE17-C9DB-4A15-AA3A-8F8A69AB3862}">
      <dsp:nvSpPr>
        <dsp:cNvPr id="0" name=""/>
        <dsp:cNvSpPr/>
      </dsp:nvSpPr>
      <dsp:spPr>
        <a:xfrm>
          <a:off x="0" y="0"/>
          <a:ext cx="2684546" cy="1610727"/>
        </a:xfrm>
        <a:prstGeom prst="rect">
          <a:avLst/>
        </a:prstGeom>
        <a:solidFill>
          <a:srgbClr val="9933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2200" b="1" kern="1200" dirty="0"/>
            <a:t>Klassenlehrer-prinzip</a:t>
          </a:r>
          <a:endParaRPr lang="de-DE" sz="2200" kern="1200" dirty="0"/>
        </a:p>
      </dsp:txBody>
      <dsp:txXfrm>
        <a:off x="0" y="0"/>
        <a:ext cx="2684546" cy="1610727"/>
      </dsp:txXfrm>
    </dsp:sp>
    <dsp:sp modelId="{63A8A1AE-3A4F-481A-8F24-0190C14D8A62}">
      <dsp:nvSpPr>
        <dsp:cNvPr id="0" name=""/>
        <dsp:cNvSpPr/>
      </dsp:nvSpPr>
      <dsp:spPr>
        <a:xfrm>
          <a:off x="2953000" y="686734"/>
          <a:ext cx="2684546" cy="1610727"/>
        </a:xfrm>
        <a:prstGeom prst="rect">
          <a:avLst/>
        </a:prstGeom>
        <a:solidFill>
          <a:srgbClr val="9933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2200" b="1" kern="1200" dirty="0"/>
            <a:t>Veränderte Stundentafel</a:t>
          </a:r>
          <a:endParaRPr lang="de-DE" sz="2200" kern="1200" dirty="0"/>
        </a:p>
      </dsp:txBody>
      <dsp:txXfrm>
        <a:off x="2953000" y="686734"/>
        <a:ext cx="2684546" cy="1610727"/>
      </dsp:txXfrm>
    </dsp:sp>
    <dsp:sp modelId="{D2CB03CA-94E8-4FE1-AF7C-70307B35A336}">
      <dsp:nvSpPr>
        <dsp:cNvPr id="0" name=""/>
        <dsp:cNvSpPr/>
      </dsp:nvSpPr>
      <dsp:spPr>
        <a:xfrm>
          <a:off x="5906001" y="0"/>
          <a:ext cx="2684546" cy="1610727"/>
        </a:xfrm>
        <a:prstGeom prst="rect">
          <a:avLst/>
        </a:prstGeom>
        <a:solidFill>
          <a:srgbClr val="9933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2200" b="1" kern="1200" dirty="0"/>
            <a:t>Berufs-orientierung</a:t>
          </a:r>
          <a:endParaRPr lang="de-DE" sz="2200" kern="1200" dirty="0"/>
        </a:p>
      </dsp:txBody>
      <dsp:txXfrm>
        <a:off x="5906001" y="0"/>
        <a:ext cx="2684546" cy="1610727"/>
      </dsp:txXfrm>
    </dsp:sp>
    <dsp:sp modelId="{D5231D54-0A80-4DE7-99C4-E18E5C9BB6D1}">
      <dsp:nvSpPr>
        <dsp:cNvPr id="0" name=""/>
        <dsp:cNvSpPr/>
      </dsp:nvSpPr>
      <dsp:spPr>
        <a:xfrm>
          <a:off x="0" y="3273525"/>
          <a:ext cx="2684546" cy="1610727"/>
        </a:xfrm>
        <a:prstGeom prst="rect">
          <a:avLst/>
        </a:prstGeom>
        <a:solidFill>
          <a:srgbClr val="9933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2200" b="1" kern="1200" dirty="0"/>
            <a:t>Intensive Förderung</a:t>
          </a:r>
          <a:endParaRPr lang="de-DE" sz="2200" kern="1200" dirty="0"/>
        </a:p>
      </dsp:txBody>
      <dsp:txXfrm>
        <a:off x="0" y="3273525"/>
        <a:ext cx="2684546" cy="1610727"/>
      </dsp:txXfrm>
    </dsp:sp>
    <dsp:sp modelId="{B9FBE827-E3C8-419D-A851-FABC7B3BE038}">
      <dsp:nvSpPr>
        <dsp:cNvPr id="0" name=""/>
        <dsp:cNvSpPr/>
      </dsp:nvSpPr>
      <dsp:spPr>
        <a:xfrm>
          <a:off x="2953000" y="2640154"/>
          <a:ext cx="2684546" cy="1610727"/>
        </a:xfrm>
        <a:prstGeom prst="rect">
          <a:avLst/>
        </a:prstGeom>
        <a:solidFill>
          <a:srgbClr val="9933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2200" b="1" kern="1200" dirty="0"/>
            <a:t>Intensive Wiederholungs-phasen</a:t>
          </a:r>
          <a:endParaRPr lang="de-DE" sz="2200" kern="1200" dirty="0"/>
        </a:p>
      </dsp:txBody>
      <dsp:txXfrm>
        <a:off x="2953000" y="2640154"/>
        <a:ext cx="2684546" cy="1610727"/>
      </dsp:txXfrm>
    </dsp:sp>
    <dsp:sp modelId="{3FCC104D-3B04-40C8-A4D6-3F2527C70313}">
      <dsp:nvSpPr>
        <dsp:cNvPr id="0" name=""/>
        <dsp:cNvSpPr/>
      </dsp:nvSpPr>
      <dsp:spPr>
        <a:xfrm>
          <a:off x="5821787" y="3273525"/>
          <a:ext cx="2684546" cy="1610727"/>
        </a:xfrm>
        <a:prstGeom prst="rect">
          <a:avLst/>
        </a:prstGeom>
        <a:solidFill>
          <a:srgbClr val="9933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2200" b="1" kern="1200" dirty="0"/>
            <a:t>Engerer Kontakt</a:t>
          </a:r>
          <a:r>
            <a:rPr lang="de-DE" altLang="de-DE" sz="2200" kern="1200" dirty="0"/>
            <a:t> </a:t>
          </a:r>
          <a:endParaRPr lang="de-DE" sz="2200" kern="1200" dirty="0"/>
        </a:p>
      </dsp:txBody>
      <dsp:txXfrm>
        <a:off x="5821787" y="3273525"/>
        <a:ext cx="2684546" cy="161072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C9CE17-C9DB-4A15-AA3A-8F8A69AB3862}">
      <dsp:nvSpPr>
        <dsp:cNvPr id="0" name=""/>
        <dsp:cNvSpPr/>
      </dsp:nvSpPr>
      <dsp:spPr>
        <a:xfrm>
          <a:off x="552926" y="1885"/>
          <a:ext cx="2226171" cy="1335702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1800" kern="1200" dirty="0"/>
            <a:t>Ausweitung des Lehrstoffs</a:t>
          </a:r>
          <a:endParaRPr lang="de-DE" sz="1800" kern="1200" dirty="0"/>
        </a:p>
      </dsp:txBody>
      <dsp:txXfrm>
        <a:off x="552926" y="1885"/>
        <a:ext cx="2226171" cy="1335702"/>
      </dsp:txXfrm>
    </dsp:sp>
    <dsp:sp modelId="{63A8A1AE-3A4F-481A-8F24-0190C14D8A62}">
      <dsp:nvSpPr>
        <dsp:cNvPr id="0" name=""/>
        <dsp:cNvSpPr/>
      </dsp:nvSpPr>
      <dsp:spPr>
        <a:xfrm>
          <a:off x="3001714" y="1885"/>
          <a:ext cx="2226171" cy="1335702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1800" kern="1200" dirty="0"/>
            <a:t>Höhere Komplexität der Aufgabenstellung</a:t>
          </a:r>
          <a:endParaRPr lang="de-DE" sz="1800" kern="1200" dirty="0"/>
        </a:p>
      </dsp:txBody>
      <dsp:txXfrm>
        <a:off x="3001714" y="1885"/>
        <a:ext cx="2226171" cy="1335702"/>
      </dsp:txXfrm>
    </dsp:sp>
    <dsp:sp modelId="{D2CB03CA-94E8-4FE1-AF7C-70307B35A336}">
      <dsp:nvSpPr>
        <dsp:cNvPr id="0" name=""/>
        <dsp:cNvSpPr/>
      </dsp:nvSpPr>
      <dsp:spPr>
        <a:xfrm>
          <a:off x="5450502" y="1885"/>
          <a:ext cx="2226171" cy="1335702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1800" kern="1200" dirty="0"/>
            <a:t>Höherer Grad der Beherrschung</a:t>
          </a:r>
          <a:endParaRPr lang="de-DE" sz="1800" kern="1200" dirty="0"/>
        </a:p>
      </dsp:txBody>
      <dsp:txXfrm>
        <a:off x="5450502" y="1885"/>
        <a:ext cx="2226171" cy="1335702"/>
      </dsp:txXfrm>
    </dsp:sp>
    <dsp:sp modelId="{D5231D54-0A80-4DE7-99C4-E18E5C9BB6D1}">
      <dsp:nvSpPr>
        <dsp:cNvPr id="0" name=""/>
        <dsp:cNvSpPr/>
      </dsp:nvSpPr>
      <dsp:spPr>
        <a:xfrm>
          <a:off x="552926" y="1560205"/>
          <a:ext cx="2226171" cy="1335702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1800" kern="1200" dirty="0"/>
            <a:t>Höheres Arbeitstempo</a:t>
          </a:r>
          <a:endParaRPr lang="de-DE" sz="1800" kern="1200" dirty="0"/>
        </a:p>
      </dsp:txBody>
      <dsp:txXfrm>
        <a:off x="552926" y="1560205"/>
        <a:ext cx="2226171" cy="1335702"/>
      </dsp:txXfrm>
    </dsp:sp>
    <dsp:sp modelId="{B9FBE827-E3C8-419D-A851-FABC7B3BE038}">
      <dsp:nvSpPr>
        <dsp:cNvPr id="0" name=""/>
        <dsp:cNvSpPr/>
      </dsp:nvSpPr>
      <dsp:spPr>
        <a:xfrm>
          <a:off x="3001714" y="1560205"/>
          <a:ext cx="2226171" cy="1335702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de-DE" sz="1800" kern="1200" dirty="0"/>
            <a:t>Höherer Grad der Selbstständigkeit</a:t>
          </a:r>
          <a:endParaRPr lang="de-DE" sz="1800" kern="1200" dirty="0"/>
        </a:p>
      </dsp:txBody>
      <dsp:txXfrm>
        <a:off x="3001714" y="1560205"/>
        <a:ext cx="2226171" cy="1335702"/>
      </dsp:txXfrm>
    </dsp:sp>
    <dsp:sp modelId="{3FCC104D-3B04-40C8-A4D6-3F2527C70313}">
      <dsp:nvSpPr>
        <dsp:cNvPr id="0" name=""/>
        <dsp:cNvSpPr/>
      </dsp:nvSpPr>
      <dsp:spPr>
        <a:xfrm>
          <a:off x="5450502" y="1560205"/>
          <a:ext cx="2226171" cy="1335702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kern="1200" dirty="0"/>
            <a:t>Mehr Leistung auf der Ebene der Reorganisation</a:t>
          </a:r>
        </a:p>
      </dsp:txBody>
      <dsp:txXfrm>
        <a:off x="5450502" y="1560205"/>
        <a:ext cx="2226171" cy="1335702"/>
      </dsp:txXfrm>
    </dsp:sp>
    <dsp:sp modelId="{84F5BB5D-B2DD-4388-BF4F-D7EFD54B6DB1}">
      <dsp:nvSpPr>
        <dsp:cNvPr id="0" name=""/>
        <dsp:cNvSpPr/>
      </dsp:nvSpPr>
      <dsp:spPr>
        <a:xfrm>
          <a:off x="1777320" y="3118524"/>
          <a:ext cx="2226171" cy="1335702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kern="1200" dirty="0"/>
            <a:t>Problemlösendes Denken</a:t>
          </a:r>
        </a:p>
      </dsp:txBody>
      <dsp:txXfrm>
        <a:off x="1777320" y="3118524"/>
        <a:ext cx="2226171" cy="1335702"/>
      </dsp:txXfrm>
    </dsp:sp>
    <dsp:sp modelId="{8C4F07B8-9882-446B-971E-DDFAE3E80F2E}">
      <dsp:nvSpPr>
        <dsp:cNvPr id="0" name=""/>
        <dsp:cNvSpPr/>
      </dsp:nvSpPr>
      <dsp:spPr>
        <a:xfrm>
          <a:off x="4226108" y="3118524"/>
          <a:ext cx="2226171" cy="1335702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kern="1200" dirty="0"/>
            <a:t>Transfer</a:t>
          </a:r>
        </a:p>
      </dsp:txBody>
      <dsp:txXfrm>
        <a:off x="4226108" y="3118524"/>
        <a:ext cx="2226171" cy="13357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C9CE17-C9DB-4A15-AA3A-8F8A69AB3862}">
      <dsp:nvSpPr>
        <dsp:cNvPr id="0" name=""/>
        <dsp:cNvSpPr/>
      </dsp:nvSpPr>
      <dsp:spPr>
        <a:xfrm>
          <a:off x="0" y="348944"/>
          <a:ext cx="2764081" cy="1658448"/>
        </a:xfrm>
        <a:prstGeom prst="rect">
          <a:avLst/>
        </a:prstGeom>
        <a:gradFill rotWithShape="0">
          <a:gsLst>
            <a:gs pos="0">
              <a:srgbClr val="92D050"/>
            </a:gs>
            <a:gs pos="100000">
              <a:srgbClr val="FFFF00"/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300" b="1" kern="1200" dirty="0">
              <a:solidFill>
                <a:schemeClr val="tx1">
                  <a:lumMod val="85000"/>
                  <a:lumOff val="15000"/>
                </a:schemeClr>
              </a:solidFill>
            </a:rPr>
            <a:t>Mündliche Prüfungen in 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300" b="1" kern="1200" dirty="0">
              <a:solidFill>
                <a:schemeClr val="tx1">
                  <a:lumMod val="85000"/>
                  <a:lumOff val="15000"/>
                </a:schemeClr>
              </a:solidFill>
            </a:rPr>
            <a:t>D und E</a:t>
          </a:r>
        </a:p>
      </dsp:txBody>
      <dsp:txXfrm>
        <a:off x="0" y="348944"/>
        <a:ext cx="2764081" cy="1658448"/>
      </dsp:txXfrm>
    </dsp:sp>
    <dsp:sp modelId="{63A8A1AE-3A4F-481A-8F24-0190C14D8A62}">
      <dsp:nvSpPr>
        <dsp:cNvPr id="0" name=""/>
        <dsp:cNvSpPr/>
      </dsp:nvSpPr>
      <dsp:spPr>
        <a:xfrm>
          <a:off x="3040489" y="348944"/>
          <a:ext cx="2764081" cy="1658448"/>
        </a:xfrm>
        <a:prstGeom prst="rect">
          <a:avLst/>
        </a:prstGeom>
        <a:gradFill rotWithShape="0">
          <a:gsLst>
            <a:gs pos="0">
              <a:srgbClr val="92D050"/>
            </a:gs>
            <a:gs pos="100000">
              <a:srgbClr val="FFFF00"/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300" b="1" kern="1200" dirty="0">
              <a:solidFill>
                <a:schemeClr val="tx1">
                  <a:lumMod val="85000"/>
                  <a:lumOff val="15000"/>
                </a:schemeClr>
              </a:solidFill>
            </a:rPr>
            <a:t>Schriftliche Prüfungen in 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300" b="1" kern="1200" dirty="0">
              <a:solidFill>
                <a:schemeClr val="tx1">
                  <a:lumMod val="85000"/>
                  <a:lumOff val="15000"/>
                </a:schemeClr>
              </a:solidFill>
            </a:rPr>
            <a:t>D / E und M</a:t>
          </a:r>
        </a:p>
      </dsp:txBody>
      <dsp:txXfrm>
        <a:off x="3040489" y="348944"/>
        <a:ext cx="2764081" cy="1658448"/>
      </dsp:txXfrm>
    </dsp:sp>
    <dsp:sp modelId="{D2CB03CA-94E8-4FE1-AF7C-70307B35A336}">
      <dsp:nvSpPr>
        <dsp:cNvPr id="0" name=""/>
        <dsp:cNvSpPr/>
      </dsp:nvSpPr>
      <dsp:spPr>
        <a:xfrm>
          <a:off x="6080979" y="348944"/>
          <a:ext cx="2764081" cy="1658448"/>
        </a:xfrm>
        <a:prstGeom prst="rect">
          <a:avLst/>
        </a:prstGeom>
        <a:gradFill rotWithShape="0">
          <a:gsLst>
            <a:gs pos="0">
              <a:srgbClr val="92D050"/>
            </a:gs>
            <a:gs pos="100000">
              <a:srgbClr val="FFFF00"/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300" b="1" kern="1200" dirty="0">
              <a:solidFill>
                <a:schemeClr val="tx1">
                  <a:lumMod val="85000"/>
                  <a:lumOff val="15000"/>
                </a:schemeClr>
              </a:solidFill>
            </a:rPr>
            <a:t>Projektprüfung</a:t>
          </a:r>
        </a:p>
      </dsp:txBody>
      <dsp:txXfrm>
        <a:off x="6080979" y="348944"/>
        <a:ext cx="2764081" cy="16584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A622F4A-43B4-4859-B615-CD93E61813C7}" type="datetime1">
              <a:rPr lang="de-DE" smtClean="0"/>
              <a:t>13.02.2023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6E8539F-9881-48F5-86EB-3D9AD40CB4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328215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de-DE" noProof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908494F-00AE-4B8F-ABFD-0E3D090B9FD5}" type="datetime1">
              <a:rPr lang="de-DE" noProof="0" smtClean="0"/>
              <a:t>13.02.2023</a:t>
            </a:fld>
            <a:endParaRPr lang="de-DE" noProof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DF3E6AC-EE2A-4D92-BFD4-7D35F37B4FE2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39679032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DF3E6AC-EE2A-4D92-BFD4-7D35F37B4FE2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488248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DF3E6AC-EE2A-4D92-BFD4-7D35F37B4FE2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51649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DF3E6AC-EE2A-4D92-BFD4-7D35F37B4FE2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43679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DF3E6AC-EE2A-4D92-BFD4-7D35F37B4FE2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02541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DF3E6AC-EE2A-4D92-BFD4-7D35F37B4FE2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344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DF3E6AC-EE2A-4D92-BFD4-7D35F37B4FE2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46133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DF3E6AC-EE2A-4D92-BFD4-7D35F37B4FE2}" type="slidenum">
              <a:rPr lang="de-DE" noProof="0" smtClean="0"/>
              <a:t>12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3643121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DF3E6AC-EE2A-4D92-BFD4-7D35F37B4FE2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93178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DF3E6AC-EE2A-4D92-BFD4-7D35F37B4FE2}" type="slidenum">
              <a:rPr lang="de-DE" noProof="0" smtClean="0"/>
              <a:t>20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37342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izenplatzhalt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/>
          </a:p>
        </p:txBody>
      </p:sp>
      <p:sp>
        <p:nvSpPr>
          <p:cNvPr id="62468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096EA6-997A-4567-9943-ADAF60DC4D4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0525800-3F15-46E1-990C-A4BA7B98FD8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8650" y="4525346"/>
            <a:ext cx="5100990" cy="1737361"/>
          </a:xfrm>
        </p:spPr>
        <p:txBody>
          <a:bodyPr rtlCol="0" anchor="ctr" anchorCtr="0"/>
          <a:lstStyle>
            <a:lvl1pPr algn="ctr">
              <a:defRPr sz="600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43F79B5-FBA1-49BD-9095-A9BB6A021A9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970943" y="4534872"/>
            <a:ext cx="2544407" cy="1737360"/>
          </a:xfrm>
        </p:spPr>
        <p:txBody>
          <a:bodyPr rtlCol="0" anchor="ctr" anchorCtr="0"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de-DE" noProof="0"/>
              <a:t>Formatvorlage des Untertitelmasters durch Klicken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8607C96-5153-4190-BA97-E8AF588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D807D85-CC06-4ADD-B8F9-22801D648478}" type="datetime1">
              <a:rPr lang="de-DE" noProof="0" smtClean="0"/>
              <a:t>13.02.2023</a:t>
            </a:fld>
            <a:endParaRPr lang="de-DE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0822120-61A5-4970-B9BF-8B6082530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Fußzeile hinzufügen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1A66616-AA6A-422C-9360-1D12495E2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D164B4E-BB64-4235-AA14-F42088F189E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115502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es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nhaltsplatzhalter 8">
            <a:extLst>
              <a:ext uri="{FF2B5EF4-FFF2-40B4-BE49-F238E27FC236}">
                <a16:creationId xmlns:a16="http://schemas.microsoft.com/office/drawing/2014/main" id="{9BBF8640-DE64-4B60-867F-0CBE26BD00A0}"/>
              </a:ext>
            </a:extLst>
          </p:cNvPr>
          <p:cNvSpPr>
            <a:spLocks noGrp="1"/>
          </p:cNvSpPr>
          <p:nvPr>
            <p:ph idx="1" hasCustomPrompt="1"/>
          </p:nvPr>
        </p:nvSpPr>
        <p:spPr bwMode="white">
          <a:xfrm>
            <a:off x="1774398" y="6114929"/>
            <a:ext cx="7115175" cy="435466"/>
          </a:xfrm>
        </p:spPr>
        <p:txBody>
          <a:bodyPr rtlCol="0">
            <a:normAutofit/>
          </a:bodyPr>
          <a:lstStyle>
            <a:lvl1pPr algn="r">
              <a:defRPr i="0"/>
            </a:lvl1pPr>
          </a:lstStyle>
          <a:p>
            <a:pPr marL="0" lvl="0" indent="0" algn="r" rtl="0">
              <a:buNone/>
            </a:pPr>
            <a:r>
              <a:rPr lang="de-DE" sz="2000" i="1" noProof="0">
                <a:solidFill>
                  <a:schemeClr val="bg1"/>
                </a:solidFill>
                <a:cs typeface="Segoe UI" panose="020B0502040204020203" pitchFamily="34" charset="0"/>
              </a:rPr>
              <a:t>Textmasterformate bearbeiten</a:t>
            </a:r>
          </a:p>
          <a:p>
            <a:pPr marL="0" lvl="1" indent="0" algn="r" rtl="0">
              <a:buNone/>
            </a:pPr>
            <a:r>
              <a:rPr lang="de-DE" sz="2000" i="1" noProof="0">
                <a:solidFill>
                  <a:schemeClr val="bg1"/>
                </a:solidFill>
                <a:cs typeface="Segoe UI" panose="020B0502040204020203" pitchFamily="34" charset="0"/>
              </a:rPr>
              <a:t>Zweite Ebene</a:t>
            </a:r>
          </a:p>
        </p:txBody>
      </p:sp>
      <p:sp>
        <p:nvSpPr>
          <p:cNvPr id="11" name="Titel 10">
            <a:extLst>
              <a:ext uri="{FF2B5EF4-FFF2-40B4-BE49-F238E27FC236}">
                <a16:creationId xmlns:a16="http://schemas.microsoft.com/office/drawing/2014/main" id="{D0D19A04-6F0F-4BFC-8AD6-19F13EE100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45634" y="149470"/>
            <a:ext cx="4379119" cy="6456912"/>
          </a:xfrm>
        </p:spPr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612580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_zentrie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2E9B749-F2BE-45BB-B34D-42D465670D7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014413" y="4626245"/>
            <a:ext cx="7115175" cy="521485"/>
          </a:xfrm>
        </p:spPr>
        <p:txBody>
          <a:bodyPr rtlCol="0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17F2E03-8BBF-4A9C-A004-C3807BB5A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518A329-3CE6-4A92-B30C-B19BA61BC78F}" type="datetime1">
              <a:rPr lang="de-DE" noProof="0" smtClean="0"/>
              <a:t>13.02.2023</a:t>
            </a:fld>
            <a:endParaRPr lang="de-DE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86C8BC3-3FA7-4F23-B793-4F5DA2082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Fußzeile hinzufügen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7CEF240-DD06-4F27-8707-2E6A53497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D164B4E-BB64-4235-AA14-F42088F189EC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A6EB33C-1430-4381-BC10-3C6BC5D2A8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14413" y="1476376"/>
            <a:ext cx="7115175" cy="1708527"/>
          </a:xfrm>
        </p:spPr>
        <p:txBody>
          <a:bodyPr rtlCol="0" anchor="t" anchorCtr="0"/>
          <a:lstStyle>
            <a:lvl1pPr algn="ctr">
              <a:defRPr i="0">
                <a:solidFill>
                  <a:schemeClr val="tx1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876725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 un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0FFBF3B-53AB-4D7D-9C4D-42E1E229B76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850900"/>
            <a:ext cx="7886700" cy="1929666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D185FE0-A783-42CA-BED0-EFB6F4964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79A2A50-E9FB-49BB-878C-5103CD644B8B}" type="datetime1">
              <a:rPr lang="de-DE" noProof="0" smtClean="0"/>
              <a:t>13.02.2023</a:t>
            </a:fld>
            <a:endParaRPr lang="de-DE" noProof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FC15A3E-54C3-4563-B93A-9E56494A7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D164B4E-BB64-4235-AA14-F42088F189EC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CB9ECD06-D58A-422E-8343-17796E69861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48536" y="5918200"/>
            <a:ext cx="7136606" cy="438150"/>
          </a:xfrm>
        </p:spPr>
        <p:txBody>
          <a:bodyPr rtlCol="0">
            <a:noAutofit/>
          </a:bodyPr>
          <a:lstStyle>
            <a:lvl1pPr marL="0" indent="0" algn="r">
              <a:buNone/>
              <a:defRPr sz="2000">
                <a:latin typeface="+mn-lt"/>
              </a:defRPr>
            </a:lvl1pPr>
            <a:lvl2pPr marL="457200" indent="0" algn="r">
              <a:buNone/>
              <a:defRPr sz="2000">
                <a:latin typeface="+mn-lt"/>
              </a:defRPr>
            </a:lvl2pPr>
            <a:lvl3pPr marL="914400" indent="0" algn="r">
              <a:buNone/>
              <a:defRPr sz="2000">
                <a:latin typeface="+mn-lt"/>
              </a:defRPr>
            </a:lvl3pPr>
            <a:lvl4pPr marL="1371600" indent="0" algn="r">
              <a:buNone/>
              <a:defRPr sz="2000">
                <a:latin typeface="+mn-lt"/>
              </a:defRPr>
            </a:lvl4pPr>
            <a:lvl5pPr marL="1828800" indent="0" algn="r">
              <a:buNone/>
              <a:defRPr sz="2000">
                <a:latin typeface="+mn-lt"/>
              </a:defRPr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</p:spTree>
    <p:extLst>
      <p:ext uri="{BB962C8B-B14F-4D97-AF65-F5344CB8AC3E}">
        <p14:creationId xmlns:p14="http://schemas.microsoft.com/office/powerpoint/2010/main" val="3397416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 unten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28A89E-076E-497A-A4CE-93C75C1668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1462" y="3825024"/>
            <a:ext cx="8543624" cy="2096880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710B449-15E4-41C1-A0BD-6916BD2B1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1E99CFC-98C5-46E3-A4DD-DE534E6DF8D9}" type="datetime1">
              <a:rPr lang="de-DE" noProof="0" smtClean="0"/>
              <a:t>13.02.2023</a:t>
            </a:fld>
            <a:endParaRPr lang="de-DE" noProof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00FF690-36F7-4631-8284-EB23B592E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Fußzeile hinzufügen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4050B4F-6E15-4AA2-9669-EE44D3A5B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D164B4E-BB64-4235-AA14-F42088F189EC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6" name="Inhaltsplatzhalter 1">
            <a:extLst>
              <a:ext uri="{FF2B5EF4-FFF2-40B4-BE49-F238E27FC236}">
                <a16:creationId xmlns:a16="http://schemas.microsoft.com/office/drawing/2014/main" id="{73C8662D-2189-4802-AEE5-20470C02D13E}"/>
              </a:ext>
            </a:extLst>
          </p:cNvPr>
          <p:cNvSpPr>
            <a:spLocks noGrp="1"/>
          </p:cNvSpPr>
          <p:nvPr>
            <p:ph idx="1" hasCustomPrompt="1"/>
          </p:nvPr>
        </p:nvSpPr>
        <p:spPr bwMode="white">
          <a:xfrm>
            <a:off x="1649906" y="5927196"/>
            <a:ext cx="7115175" cy="474294"/>
          </a:xfrm>
          <a:ln>
            <a:noFill/>
          </a:ln>
        </p:spPr>
        <p:txBody>
          <a:bodyPr rtlCol="0">
            <a:normAutofit/>
          </a:bodyPr>
          <a:lstStyle>
            <a:lvl1pPr algn="r">
              <a:defRPr/>
            </a:lvl1pPr>
          </a:lstStyle>
          <a:p>
            <a:pPr lvl="0" algn="r" rtl="0"/>
            <a:r>
              <a:rPr lang="de-DE" sz="2000" noProof="0">
                <a:solidFill>
                  <a:schemeClr val="bg1"/>
                </a:solidFill>
              </a:rPr>
              <a:t>Textmasterformate bearbeiten</a:t>
            </a:r>
          </a:p>
          <a:p>
            <a:pPr lvl="1" algn="r" rtl="0"/>
            <a:r>
              <a:rPr lang="de-DE" sz="2000" noProof="0">
                <a:solidFill>
                  <a:schemeClr val="bg1"/>
                </a:solidFill>
              </a:rPr>
              <a:t>Zweite Ebene</a:t>
            </a:r>
          </a:p>
        </p:txBody>
      </p:sp>
    </p:spTree>
    <p:extLst>
      <p:ext uri="{BB962C8B-B14F-4D97-AF65-F5344CB8AC3E}">
        <p14:creationId xmlns:p14="http://schemas.microsoft.com/office/powerpoint/2010/main" val="1838764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ben Untertitel unten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756786-C55B-4499-B117-765B616E6F1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" y="288393"/>
            <a:ext cx="8829674" cy="1492782"/>
          </a:xfrm>
        </p:spPr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779DCA2-4B74-4315-832D-46FA2360E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13B4BB8-48AC-4F92-AF86-E9D3B5FA265A}" type="datetime1">
              <a:rPr lang="de-DE" noProof="0" smtClean="0"/>
              <a:t>13.02.2023</a:t>
            </a:fld>
            <a:endParaRPr lang="de-DE" noProof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2B348AC-EF4F-4C4C-B8BB-FE76E2A7E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D164B4E-BB64-4235-AA14-F42088F189EC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F2170172-F7C2-49C7-9A19-1829816338F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557588" y="6265863"/>
            <a:ext cx="5364956" cy="455612"/>
          </a:xfrm>
        </p:spPr>
        <p:txBody>
          <a:bodyPr rtlCol="0">
            <a:no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</p:spTree>
    <p:extLst>
      <p:ext uri="{BB962C8B-B14F-4D97-AF65-F5344CB8AC3E}">
        <p14:creationId xmlns:p14="http://schemas.microsoft.com/office/powerpoint/2010/main" val="123196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ben und Untertitel unten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CB6272-9C66-4BAF-ADB2-BB960F5703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3696" y="285750"/>
            <a:ext cx="7941655" cy="3011365"/>
          </a:xfrm>
        </p:spPr>
        <p:txBody>
          <a:bodyPr rtlCol="0" anchor="t" anchorCtr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C1F3AE6-2CF4-4F8E-9A91-243A57993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7B36E7D-77BF-48B7-B095-42DD6E1C312A}" type="datetime1">
              <a:rPr lang="de-DE" noProof="0" smtClean="0"/>
              <a:t>13.02.2023</a:t>
            </a:fld>
            <a:endParaRPr lang="de-DE" noProof="0"/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D0BEF955-A913-4A15-AB41-00128DC34D5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678781" y="6169025"/>
            <a:ext cx="7129463" cy="365125"/>
          </a:xfrm>
        </p:spPr>
        <p:txBody>
          <a:bodyPr rtlCol="0">
            <a:noAutofit/>
          </a:bodyPr>
          <a:lstStyle>
            <a:lvl1pPr marL="0" indent="0" algn="r">
              <a:buNone/>
              <a:defRPr sz="2000"/>
            </a:lvl1pPr>
            <a:lvl2pPr marL="457200" indent="0" algn="r">
              <a:buNone/>
              <a:defRPr sz="2000"/>
            </a:lvl2pPr>
            <a:lvl3pPr marL="914400" indent="0" algn="r">
              <a:buNone/>
              <a:defRPr sz="2000"/>
            </a:lvl3pPr>
            <a:lvl4pPr marL="1371600" indent="0" algn="r">
              <a:buNone/>
              <a:defRPr sz="2000"/>
            </a:lvl4pPr>
            <a:lvl5pPr marL="1828800" indent="0" algn="r">
              <a:buNone/>
              <a:defRPr sz="2000"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</p:spTree>
    <p:extLst>
      <p:ext uri="{BB962C8B-B14F-4D97-AF65-F5344CB8AC3E}">
        <p14:creationId xmlns:p14="http://schemas.microsoft.com/office/powerpoint/2010/main" val="886989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ntrierter Titel und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1FABF6-BCBB-4979-A429-A8C53EAF4D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1586" y="365126"/>
            <a:ext cx="8260826" cy="3616325"/>
          </a:xfrm>
        </p:spPr>
        <p:txBody>
          <a:bodyPr rtlCol="0" anchor="t" anchorCtr="0"/>
          <a:lstStyle>
            <a:lvl1pPr algn="ctr">
              <a:defRPr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7940B77-ABE7-4DC7-A608-AB1779437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6B37DC5-77DB-4361-B446-0600D46201B1}" type="datetime1">
              <a:rPr lang="de-DE" noProof="0" smtClean="0"/>
              <a:t>13.02.2023</a:t>
            </a:fld>
            <a:endParaRPr lang="de-DE" noProof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4FD022E-97C1-4D08-B1C8-18C6109D0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Fußzeile hinzufügen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0B26426-C17F-4D34-BD4F-CE33FA0E9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D164B4E-BB64-4235-AA14-F42088F189EC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89B21A59-00E0-403F-9E1E-43C43756FD4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14413" y="6154739"/>
            <a:ext cx="7115175" cy="365125"/>
          </a:xfrm>
        </p:spPr>
        <p:txBody>
          <a:bodyPr rtlCol="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</p:spTree>
    <p:extLst>
      <p:ext uri="{BB962C8B-B14F-4D97-AF65-F5344CB8AC3E}">
        <p14:creationId xmlns:p14="http://schemas.microsoft.com/office/powerpoint/2010/main" val="528929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8AF8F-58B2-467F-936E-70379C1AF6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168241"/>
            <a:ext cx="7886700" cy="3184559"/>
          </a:xfrm>
        </p:spPr>
        <p:txBody>
          <a:bodyPr rtlCol="0" anchor="t" anchorCtr="0"/>
          <a:lstStyle>
            <a:lvl1pPr algn="ctr">
              <a:defRPr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6" name="Inhaltsplatzhalter 1">
            <a:extLst>
              <a:ext uri="{FF2B5EF4-FFF2-40B4-BE49-F238E27FC236}">
                <a16:creationId xmlns:a16="http://schemas.microsoft.com/office/drawing/2014/main" id="{137D3DA5-DEEF-48AD-9A16-584B27F8F84A}"/>
              </a:ext>
            </a:extLst>
          </p:cNvPr>
          <p:cNvSpPr>
            <a:spLocks noGrp="1"/>
          </p:cNvSpPr>
          <p:nvPr>
            <p:ph idx="1" hasCustomPrompt="1"/>
          </p:nvPr>
        </p:nvSpPr>
        <p:spPr bwMode="white">
          <a:xfrm>
            <a:off x="4714875" y="6264341"/>
            <a:ext cx="4264819" cy="593660"/>
          </a:xfrm>
        </p:spPr>
        <p:txBody>
          <a:bodyPr rtlCol="0">
            <a:normAutofit/>
          </a:bodyPr>
          <a:lstStyle>
            <a:lvl1pPr algn="r">
              <a:defRPr/>
            </a:lvl1pPr>
          </a:lstStyle>
          <a:p>
            <a:pPr lvl="0" rtl="0"/>
            <a:r>
              <a:rPr lang="de-DE" sz="2000" noProof="0">
                <a:solidFill>
                  <a:schemeClr val="bg1"/>
                </a:solidFill>
              </a:rPr>
              <a:t>Textmasterformate bearbeiten</a:t>
            </a:r>
          </a:p>
          <a:p>
            <a:pPr lvl="1" rtl="0"/>
            <a:r>
              <a:rPr lang="de-DE" sz="2000" noProof="0">
                <a:solidFill>
                  <a:schemeClr val="bg1"/>
                </a:solidFill>
              </a:rPr>
              <a:t>Zweite Ebene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63E7DB53-9696-4FC5-8680-97ED3448C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0D0F18-8E15-426C-9D31-40FF60204EF7}" type="datetime1">
              <a:rPr lang="de-DE" noProof="0" smtClean="0"/>
              <a:t>13.02.2023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823242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DFCFD2-DF13-4F02-BBD5-B68B090569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229656"/>
            <a:ext cx="7886700" cy="3408893"/>
          </a:xfrm>
        </p:spPr>
        <p:txBody>
          <a:bodyPr rtlCol="0" anchor="t" anchorCtr="0"/>
          <a:lstStyle>
            <a:lvl1pPr algn="ctr">
              <a:defRPr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D78B1F9-6755-42E5-8F50-0B945D273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A3C373B-A86B-4C2C-A249-DC0E1991200F}" type="datetime1">
              <a:rPr lang="de-DE" noProof="0" smtClean="0"/>
              <a:t>13.02.2023</a:t>
            </a:fld>
            <a:endParaRPr lang="de-DE" noProof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A0B890C-0CB4-4A98-9943-9C2257BF3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Fußzeile hinzufügen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05844CD-8F1F-4298-A223-C4256A6FD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D164B4E-BB64-4235-AA14-F42088F189EC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6" name="Inhaltsplatzhalter 1">
            <a:extLst>
              <a:ext uri="{FF2B5EF4-FFF2-40B4-BE49-F238E27FC236}">
                <a16:creationId xmlns:a16="http://schemas.microsoft.com/office/drawing/2014/main" id="{F84B6337-F0FA-40DA-A205-42E63B13ADB9}"/>
              </a:ext>
            </a:extLst>
          </p:cNvPr>
          <p:cNvSpPr>
            <a:spLocks noGrp="1"/>
          </p:cNvSpPr>
          <p:nvPr>
            <p:ph idx="1" hasCustomPrompt="1"/>
          </p:nvPr>
        </p:nvSpPr>
        <p:spPr bwMode="white">
          <a:xfrm>
            <a:off x="1014413" y="6150952"/>
            <a:ext cx="7115175" cy="515492"/>
          </a:xfrm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 rtl="0"/>
            <a:r>
              <a:rPr lang="de-DE" sz="2000" noProof="0">
                <a:solidFill>
                  <a:schemeClr val="bg1"/>
                </a:solidFill>
              </a:rPr>
              <a:t>Textmasterformate bearbeiten</a:t>
            </a:r>
          </a:p>
        </p:txBody>
      </p:sp>
    </p:spTree>
    <p:extLst>
      <p:ext uri="{BB962C8B-B14F-4D97-AF65-F5344CB8AC3E}">
        <p14:creationId xmlns:p14="http://schemas.microsoft.com/office/powerpoint/2010/main" val="2363581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HR BENUTZERDEFINIERTES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CB1329DF-B16C-4958-8120-1F3D8DD91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518C20C-F7AE-4E50-B437-FEEF02A9DF80}" type="datetime1">
              <a:rPr lang="de-DE" noProof="0" smtClean="0"/>
              <a:t>13.02.2023</a:t>
            </a:fld>
            <a:endParaRPr lang="de-DE" noProof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DA38D7F-2A7C-4C62-B3BC-1DB1A4602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Fußzeile hinzufügen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8DAFEE-0ED4-43C2-8025-5961460D8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D164B4E-BB64-4235-AA14-F42088F189EC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AE23B48-0D16-412C-BC69-B41C4F2AC70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8650" y="5784727"/>
            <a:ext cx="7886700" cy="365125"/>
          </a:xfrm>
        </p:spPr>
        <p:txBody>
          <a:bodyPr rtlCol="0">
            <a:normAutofit/>
          </a:bodyPr>
          <a:lstStyle>
            <a:lvl1pPr marL="0" indent="0" algn="r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Autor hier hinzufügen</a:t>
            </a:r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06D0385B-605F-4AEB-B2CD-DA707D3552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7886700" cy="5335879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225157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8607C96-5153-4190-BA97-E8AF588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29A0066-3D52-48D9-82F5-A3EFFE760D21}" type="datetime1">
              <a:rPr lang="de-DE" noProof="0" smtClean="0"/>
              <a:t>13.02.2023</a:t>
            </a:fld>
            <a:endParaRPr lang="de-DE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0822120-61A5-4970-B9BF-8B6082530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Fußzeile hinzufügen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1A66616-AA6A-422C-9360-1D12495E2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D164B4E-BB64-4235-AA14-F42088F189EC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7588C331-B180-41FC-8DD2-82D2B1615A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759555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3F68F-D9B0-4D92-AE6A-1505DC105549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2028-5B95-4861-9EFE-D694AC38B8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4763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3F68F-D9B0-4D92-AE6A-1505DC105549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2028-5B95-4861-9EFE-D694AC38B8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009892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3F68F-D9B0-4D92-AE6A-1505DC105549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2028-5B95-4861-9EFE-D694AC38B8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38348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3F68F-D9B0-4D92-AE6A-1505DC105549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2028-5B95-4861-9EFE-D694AC38B8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973689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3F68F-D9B0-4D92-AE6A-1505DC105549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2028-5B95-4861-9EFE-D694AC38B8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698661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3F68F-D9B0-4D92-AE6A-1505DC105549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2028-5B95-4861-9EFE-D694AC38B8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87062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3F68F-D9B0-4D92-AE6A-1505DC105549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2028-5B95-4861-9EFE-D694AC38B8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73426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3F68F-D9B0-4D92-AE6A-1505DC105549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2028-5B95-4861-9EFE-D694AC38B8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69677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3F68F-D9B0-4D92-AE6A-1505DC105549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2028-5B95-4861-9EFE-D694AC38B8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51124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3F68F-D9B0-4D92-AE6A-1505DC105549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2028-5B95-4861-9EFE-D694AC38B8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567889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3F68F-D9B0-4D92-AE6A-1505DC105549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2028-5B95-4861-9EFE-D694AC38B8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69738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72481" y="568861"/>
            <a:ext cx="7806240" cy="1143480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623733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03A7392F-E7D2-4A39-807C-4C1FA9A6B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3A378D9-08E4-41E7-939E-2E0E01EBBC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042F172-C3C6-4A0C-97B7-CF180AF1F4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BB4FA10C-0263-46D5-AC6B-85B28E3502C6}" type="datetime1">
              <a:rPr lang="de-DE" noProof="0" smtClean="0"/>
              <a:t>13.02.2023</a:t>
            </a:fld>
            <a:endParaRPr lang="de-DE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9726816-EA09-41F0-A09E-B1EAD73271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Fußzeile hinzufügen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0563D7D-8BF2-4394-9E04-BAABFC04C2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D164B4E-BB64-4235-AA14-F42088F189E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107319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0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3F68F-D9B0-4D92-AE6A-1505DC105549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42028-5B95-4861-9EFE-D694AC38B8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520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12.pn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microsoft.com/office/2007/relationships/hdphoto" Target="../media/hdphoto1.wdp"/><Relationship Id="rId9" Type="http://schemas.microsoft.com/office/2007/relationships/diagramDrawing" Target="../diagrams/drawing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18.jpe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19.jpg"/><Relationship Id="rId9" Type="http://schemas.microsoft.com/office/2007/relationships/diagramDrawing" Target="../diagrams/drawing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6.jp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: Abgerundete Ecken 4" descr="dekoratives Element">
            <a:extLst>
              <a:ext uri="{FF2B5EF4-FFF2-40B4-BE49-F238E27FC236}">
                <a16:creationId xmlns:a16="http://schemas.microsoft.com/office/drawing/2014/main" id="{09976C58-2203-4BE2-8124-3ECBB11C8A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335280" y="3828287"/>
            <a:ext cx="8473440" cy="2297875"/>
          </a:xfrm>
          <a:prstGeom prst="roundRect">
            <a:avLst>
              <a:gd name="adj" fmla="val 4901"/>
            </a:avLst>
          </a:prstGeom>
          <a:solidFill>
            <a:schemeClr val="bg1">
              <a:alpha val="50000"/>
            </a:scheme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92075B14-9344-4FBB-8693-0E2C7065F0B3}"/>
              </a:ext>
            </a:extLst>
          </p:cNvPr>
          <p:cNvSpPr txBox="1">
            <a:spLocks noChangeArrowheads="1"/>
          </p:cNvSpPr>
          <p:nvPr/>
        </p:nvSpPr>
        <p:spPr>
          <a:xfrm>
            <a:off x="3246783" y="172277"/>
            <a:ext cx="5897218" cy="13273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de-DE" sz="12600" dirty="0">
                <a:solidFill>
                  <a:schemeClr val="bg1"/>
                </a:solidFill>
                <a:latin typeface="Glockenspiel" pitchFamily="2" charset="0"/>
              </a:rPr>
              <a:t>Herzlich Willkommen </a:t>
            </a:r>
            <a:br>
              <a:rPr lang="de-DE" sz="12600" dirty="0">
                <a:solidFill>
                  <a:schemeClr val="bg1"/>
                </a:solidFill>
                <a:latin typeface="Glockenspiel" pitchFamily="2" charset="0"/>
              </a:rPr>
            </a:br>
            <a:r>
              <a:rPr lang="de-DE" sz="12600" dirty="0">
                <a:solidFill>
                  <a:schemeClr val="bg1"/>
                </a:solidFill>
                <a:latin typeface="Glockenspiel" pitchFamily="2" charset="0"/>
              </a:rPr>
              <a:t>zum „Infoabend“ </a:t>
            </a:r>
            <a:r>
              <a:rPr lang="de-DE" sz="12600" dirty="0" smtClean="0">
                <a:solidFill>
                  <a:schemeClr val="bg1"/>
                </a:solidFill>
                <a:latin typeface="Glockenspiel" pitchFamily="2" charset="0"/>
              </a:rPr>
              <a:t>2023</a:t>
            </a:r>
            <a:endParaRPr lang="de-DE" dirty="0">
              <a:solidFill>
                <a:schemeClr val="bg1"/>
              </a:solidFill>
              <a:latin typeface="Glockenspiel" pitchFamily="2" charset="0"/>
            </a:endParaRPr>
          </a:p>
        </p:txBody>
      </p:sp>
      <p:pic>
        <p:nvPicPr>
          <p:cNvPr id="5" name="Picture 4" descr="logo_mittelschule">
            <a:extLst>
              <a:ext uri="{FF2B5EF4-FFF2-40B4-BE49-F238E27FC236}">
                <a16:creationId xmlns:a16="http://schemas.microsoft.com/office/drawing/2014/main" id="{511E78FB-4614-42F5-9B96-9387899A5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3933824"/>
            <a:ext cx="7848600" cy="2192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53E21D6F-6599-4BFC-B8B2-23A365003196}"/>
              </a:ext>
            </a:extLst>
          </p:cNvPr>
          <p:cNvSpPr txBox="1"/>
          <p:nvPr/>
        </p:nvSpPr>
        <p:spPr>
          <a:xfrm>
            <a:off x="3486214" y="1499616"/>
            <a:ext cx="5493194" cy="127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de-DE" sz="3200" dirty="0">
                <a:solidFill>
                  <a:schemeClr val="bg1"/>
                </a:solidFill>
                <a:latin typeface="Glockenspiel" pitchFamily="2" charset="0"/>
              </a:rPr>
              <a:t>Vorbereitungsklassen</a:t>
            </a:r>
          </a:p>
          <a:p>
            <a:pPr algn="r">
              <a:lnSpc>
                <a:spcPct val="120000"/>
              </a:lnSpc>
              <a:defRPr/>
            </a:pPr>
            <a:r>
              <a:rPr lang="de-DE" sz="3200" dirty="0">
                <a:solidFill>
                  <a:schemeClr val="bg1"/>
                </a:solidFill>
                <a:latin typeface="Glockenspiel" pitchFamily="2" charset="0"/>
              </a:rPr>
              <a:t>M-Klassen</a:t>
            </a:r>
          </a:p>
        </p:txBody>
      </p:sp>
    </p:spTree>
    <p:extLst>
      <p:ext uri="{BB962C8B-B14F-4D97-AF65-F5344CB8AC3E}">
        <p14:creationId xmlns:p14="http://schemas.microsoft.com/office/powerpoint/2010/main" val="3124666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30EB9750-8579-41E9-A002-D2B1CAC884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013" y="3523209"/>
            <a:ext cx="8787973" cy="3295490"/>
          </a:xfrm>
          <a:prstGeom prst="rect">
            <a:avLst/>
          </a:prstGeom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33FCE194-C2FC-4B54-9C2D-F4826B48854C}"/>
              </a:ext>
            </a:extLst>
          </p:cNvPr>
          <p:cNvSpPr>
            <a:spLocks noGrp="1"/>
          </p:cNvSpPr>
          <p:nvPr>
            <p:ph type="title"/>
          </p:nvPr>
        </p:nvSpPr>
        <p:spPr bwMode="white">
          <a:xfrm>
            <a:off x="1934864" y="245570"/>
            <a:ext cx="5212521" cy="1149670"/>
          </a:xfrm>
        </p:spPr>
        <p:txBody>
          <a:bodyPr rtlCol="0">
            <a:normAutofit fontScale="90000"/>
          </a:bodyPr>
          <a:lstStyle/>
          <a:p>
            <a:pPr algn="ctr">
              <a:spcBef>
                <a:spcPts val="1000"/>
              </a:spcBef>
            </a:pPr>
            <a:r>
              <a:rPr lang="de-DE" i="1" dirty="0">
                <a:latin typeface="Gill Sans MT" panose="020B0502020104020203" pitchFamily="34" charset="0"/>
                <a:ea typeface="+mn-ea"/>
                <a:cs typeface="+mn-cs"/>
              </a:rPr>
              <a:t>Bei uns stehen Ihre </a:t>
            </a:r>
            <a:r>
              <a:rPr lang="de-DE" b="1" i="1" dirty="0">
                <a:latin typeface="Gill Sans MT" panose="020B0502020104020203" pitchFamily="34" charset="0"/>
                <a:ea typeface="+mn-ea"/>
                <a:cs typeface="+mn-cs"/>
              </a:rPr>
              <a:t>KINDER</a:t>
            </a:r>
            <a:r>
              <a:rPr lang="de-DE" i="1" dirty="0">
                <a:latin typeface="Gill Sans MT" panose="020B0502020104020203" pitchFamily="34" charset="0"/>
                <a:ea typeface="+mn-ea"/>
                <a:cs typeface="+mn-cs"/>
              </a:rPr>
              <a:t> im Vordergrund!</a:t>
            </a:r>
            <a:endParaRPr lang="de-DE" dirty="0"/>
          </a:p>
        </p:txBody>
      </p: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8CA71505-26B0-4F16-B9E6-4F156A2F984E}"/>
              </a:ext>
            </a:extLst>
          </p:cNvPr>
          <p:cNvGrpSpPr/>
          <p:nvPr/>
        </p:nvGrpSpPr>
        <p:grpSpPr>
          <a:xfrm rot="2506000">
            <a:off x="5594120" y="2868072"/>
            <a:ext cx="3601506" cy="933438"/>
            <a:chOff x="4748463" y="315184"/>
            <a:chExt cx="6970681" cy="1930780"/>
          </a:xfrm>
        </p:grpSpPr>
        <p:sp>
          <p:nvSpPr>
            <p:cNvPr id="7" name="Rechteck: Abgerundete Ecken 4" descr="dekoratives Element">
              <a:extLst>
                <a:ext uri="{FF2B5EF4-FFF2-40B4-BE49-F238E27FC236}">
                  <a16:creationId xmlns:a16="http://schemas.microsoft.com/office/drawing/2014/main" id="{B418A184-FBBD-4976-9033-FA228C5A3A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/>
          </p:nvSpPr>
          <p:spPr bwMode="black">
            <a:xfrm flipV="1">
              <a:off x="4748463" y="315184"/>
              <a:ext cx="6970681" cy="1930780"/>
            </a:xfrm>
            <a:prstGeom prst="roundRect">
              <a:avLst>
                <a:gd name="adj" fmla="val 4901"/>
              </a:avLst>
            </a:prstGeom>
            <a:solidFill>
              <a:schemeClr val="bg1">
                <a:lumMod val="85000"/>
                <a:alpha val="50000"/>
              </a:schemeClr>
            </a:solidFill>
            <a:ln w="50800" cmpd="tri">
              <a:gradFill>
                <a:gsLst>
                  <a:gs pos="0">
                    <a:schemeClr val="bg1">
                      <a:alpha val="62000"/>
                      <a:lumMod val="0"/>
                      <a:lumOff val="100000"/>
                    </a:schemeClr>
                  </a:gs>
                  <a:gs pos="74000">
                    <a:schemeClr val="bg1">
                      <a:lumMod val="65000"/>
                    </a:schemeClr>
                  </a:gs>
                  <a:gs pos="83000">
                    <a:schemeClr val="bg1">
                      <a:lumMod val="85000"/>
                    </a:schemeClr>
                  </a:gs>
                  <a:gs pos="100000">
                    <a:schemeClr val="bg1">
                      <a:lumMod val="97000"/>
                      <a:lumOff val="300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de-DE"/>
            </a:p>
          </p:txBody>
        </p:sp>
        <p:pic>
          <p:nvPicPr>
            <p:cNvPr id="8" name="Picture 4" descr="Logo_Mittelschule_1440">
              <a:extLst>
                <a:ext uri="{FF2B5EF4-FFF2-40B4-BE49-F238E27FC236}">
                  <a16:creationId xmlns:a16="http://schemas.microsoft.com/office/drawing/2014/main" id="{685FA0DF-1B9B-4F44-91C4-16A0ADB32A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25829" y="401099"/>
              <a:ext cx="6299200" cy="1758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Textfeld 11">
            <a:extLst>
              <a:ext uri="{FF2B5EF4-FFF2-40B4-BE49-F238E27FC236}">
                <a16:creationId xmlns:a16="http://schemas.microsoft.com/office/drawing/2014/main" id="{1D7C1292-4AB5-4ECF-BB4F-07D2BEA56D43}"/>
              </a:ext>
            </a:extLst>
          </p:cNvPr>
          <p:cNvSpPr txBox="1"/>
          <p:nvPr/>
        </p:nvSpPr>
        <p:spPr>
          <a:xfrm>
            <a:off x="268224" y="1416008"/>
            <a:ext cx="854580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>
                <a:latin typeface="Arial" panose="020B0604020202020204" pitchFamily="34" charset="0"/>
                <a:cs typeface="Arial" panose="020B0604020202020204" pitchFamily="34" charset="0"/>
              </a:rPr>
              <a:t>Sehr kleine Klassen – </a:t>
            </a:r>
            <a:r>
              <a:rPr lang="de-DE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364 </a:t>
            </a:r>
            <a:r>
              <a:rPr lang="de-DE" sz="2000" b="1" dirty="0">
                <a:latin typeface="Arial" panose="020B0604020202020204" pitchFamily="34" charset="0"/>
                <a:cs typeface="Arial" panose="020B0604020202020204" pitchFamily="34" charset="0"/>
              </a:rPr>
              <a:t>Schüler in </a:t>
            </a:r>
            <a:r>
              <a:rPr lang="de-DE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21 Klassen =&gt; Ø 17,3 Schüler</a:t>
            </a:r>
            <a:endParaRPr lang="de-DE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>
                <a:latin typeface="Arial" panose="020B0604020202020204" pitchFamily="34" charset="0"/>
                <a:cs typeface="Arial" panose="020B0604020202020204" pitchFamily="34" charset="0"/>
              </a:rPr>
              <a:t>Klassenlehrerprinzip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>
                <a:latin typeface="Arial" panose="020B0604020202020204" pitchFamily="34" charset="0"/>
                <a:cs typeface="Arial" panose="020B0604020202020204" pitchFamily="34" charset="0"/>
              </a:rPr>
              <a:t>Kein Wechsel der Schulart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>
                <a:latin typeface="Arial" panose="020B0604020202020204" pitchFamily="34" charset="0"/>
                <a:cs typeface="Arial" panose="020B0604020202020204" pitchFamily="34" charset="0"/>
              </a:rPr>
              <a:t>Vertraute Unterrichtsmethoden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>
                <a:latin typeface="Arial" panose="020B0604020202020204" pitchFamily="34" charset="0"/>
                <a:cs typeface="Arial" panose="020B0604020202020204" pitchFamily="34" charset="0"/>
              </a:rPr>
              <a:t>Rückkehr in Regelklasse einfach möglich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>
                <a:latin typeface="Arial" panose="020B0604020202020204" pitchFamily="34" charset="0"/>
                <a:cs typeface="Arial" panose="020B0604020202020204" pitchFamily="34" charset="0"/>
              </a:rPr>
              <a:t>Schulprofil Soziales Lernen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>
                <a:latin typeface="Arial" panose="020B0604020202020204" pitchFamily="34" charset="0"/>
                <a:cs typeface="Arial" panose="020B0604020202020204" pitchFamily="34" charset="0"/>
              </a:rPr>
              <a:t>Förderprogramm Jugendsozialarbeit an Schulen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>
                <a:latin typeface="Arial" panose="020B0604020202020204" pitchFamily="34" charset="0"/>
                <a:cs typeface="Arial" panose="020B0604020202020204" pitchFamily="34" charset="0"/>
              </a:rPr>
              <a:t>Schulpsychologin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>
                <a:latin typeface="Arial" panose="020B0604020202020204" pitchFamily="34" charset="0"/>
                <a:cs typeface="Arial" panose="020B0604020202020204" pitchFamily="34" charset="0"/>
              </a:rPr>
              <a:t>Intensive Berufsvorbereitung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>
                <a:latin typeface="Arial" panose="020B0604020202020204" pitchFamily="34" charset="0"/>
                <a:cs typeface="Arial" panose="020B0604020202020204" pitchFamily="34" charset="0"/>
              </a:rPr>
              <a:t>Praxisorientierte Unterrichtsinhalte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>
                <a:latin typeface="Arial" panose="020B0604020202020204" pitchFamily="34" charset="0"/>
                <a:cs typeface="Arial" panose="020B0604020202020204" pitchFamily="34" charset="0"/>
              </a:rPr>
              <a:t>Schulhaus technisch auf dem neuesten Stand</a:t>
            </a:r>
          </a:p>
        </p:txBody>
      </p:sp>
    </p:spTree>
    <p:extLst>
      <p:ext uri="{BB962C8B-B14F-4D97-AF65-F5344CB8AC3E}">
        <p14:creationId xmlns:p14="http://schemas.microsoft.com/office/powerpoint/2010/main" val="729284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: Abgerundete Ecken 4" descr="dekoratives Element">
            <a:extLst>
              <a:ext uri="{FF2B5EF4-FFF2-40B4-BE49-F238E27FC236}">
                <a16:creationId xmlns:a16="http://schemas.microsoft.com/office/drawing/2014/main" id="{95B156AA-DB7F-455C-A4A6-FBAC5C9E49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rot="10800000" flipV="1">
            <a:off x="367760" y="2505678"/>
            <a:ext cx="2899696" cy="1846644"/>
          </a:xfrm>
          <a:prstGeom prst="roundRect">
            <a:avLst>
              <a:gd name="adj" fmla="val 4901"/>
            </a:avLst>
          </a:prstGeom>
          <a:solidFill>
            <a:schemeClr val="tx1">
              <a:lumMod val="95000"/>
              <a:lumOff val="5000"/>
              <a:alpha val="50000"/>
            </a:scheme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latin typeface="Glockenspiel" pitchFamily="2" charset="0"/>
              </a:rPr>
              <a:t>Erfolgreicher Abschluss der Mittelschule nach Jahrgangsstufe 9</a:t>
            </a:r>
            <a:endParaRPr lang="de-DE" sz="2400" dirty="0"/>
          </a:p>
        </p:txBody>
      </p:sp>
      <p:sp>
        <p:nvSpPr>
          <p:cNvPr id="8" name="Rechteck: Abgerundete Ecken 4" descr="dekoratives Element">
            <a:extLst>
              <a:ext uri="{FF2B5EF4-FFF2-40B4-BE49-F238E27FC236}">
                <a16:creationId xmlns:a16="http://schemas.microsoft.com/office/drawing/2014/main" id="{F602CB7E-8AA5-45C5-9EBC-C4273DC5A8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335279" y="139764"/>
            <a:ext cx="8473440" cy="1200328"/>
          </a:xfrm>
          <a:prstGeom prst="roundRect">
            <a:avLst>
              <a:gd name="adj" fmla="val 4901"/>
            </a:avLst>
          </a:prstGeom>
          <a:solidFill>
            <a:schemeClr val="bg1">
              <a:alpha val="50000"/>
            </a:scheme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0490AACB-0F4B-4A47-962C-E0CE9A4CA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760" y="139764"/>
            <a:ext cx="8408479" cy="786828"/>
          </a:xfrm>
        </p:spPr>
        <p:txBody>
          <a:bodyPr/>
          <a:lstStyle/>
          <a:p>
            <a:pPr>
              <a:defRPr/>
            </a:pPr>
            <a:r>
              <a:rPr lang="de-DE" b="1" dirty="0"/>
              <a:t>Leben - Lernen - Wachsen</a:t>
            </a:r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133D415B-88E8-4CED-B189-E56951006869}"/>
              </a:ext>
            </a:extLst>
          </p:cNvPr>
          <p:cNvSpPr txBox="1"/>
          <p:nvPr/>
        </p:nvSpPr>
        <p:spPr>
          <a:xfrm>
            <a:off x="665461" y="869734"/>
            <a:ext cx="781307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/>
              <a:t>Auch die Mittelschule ist eine weiterführende Schule!</a:t>
            </a:r>
          </a:p>
          <a:p>
            <a:endParaRPr lang="de-DE" dirty="0"/>
          </a:p>
        </p:txBody>
      </p:sp>
      <p:sp>
        <p:nvSpPr>
          <p:cNvPr id="10" name="Rechteck: Abgerundete Ecken 4" descr="dekoratives Element">
            <a:extLst>
              <a:ext uri="{FF2B5EF4-FFF2-40B4-BE49-F238E27FC236}">
                <a16:creationId xmlns:a16="http://schemas.microsoft.com/office/drawing/2014/main" id="{EDFC3CA5-8874-45F6-8934-2D1A1182E6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rot="10800000" flipV="1">
            <a:off x="5909023" y="2505677"/>
            <a:ext cx="2899696" cy="1846644"/>
          </a:xfrm>
          <a:prstGeom prst="roundRect">
            <a:avLst>
              <a:gd name="adj" fmla="val 4901"/>
            </a:avLst>
          </a:prstGeom>
          <a:solidFill>
            <a:schemeClr val="tx1">
              <a:lumMod val="95000"/>
              <a:lumOff val="5000"/>
              <a:alpha val="50000"/>
            </a:scheme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latin typeface="Glockenspiel" pitchFamily="2" charset="0"/>
              </a:rPr>
              <a:t>Qualifizierender Abschluss der Mittelschule nach Jahrgangsstufe 9</a:t>
            </a:r>
            <a:endParaRPr lang="de-DE" sz="2400" dirty="0"/>
          </a:p>
        </p:txBody>
      </p:sp>
      <p:sp>
        <p:nvSpPr>
          <p:cNvPr id="11" name="Rechteck: Abgerundete Ecken 4" descr="dekoratives Element">
            <a:extLst>
              <a:ext uri="{FF2B5EF4-FFF2-40B4-BE49-F238E27FC236}">
                <a16:creationId xmlns:a16="http://schemas.microsoft.com/office/drawing/2014/main" id="{102E058E-9A64-42CD-870A-313DD90E48B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rot="10800000" flipV="1">
            <a:off x="1676896" y="5517907"/>
            <a:ext cx="5790203" cy="1004813"/>
          </a:xfrm>
          <a:prstGeom prst="roundRect">
            <a:avLst>
              <a:gd name="adj" fmla="val 4901"/>
            </a:avLst>
          </a:prstGeom>
          <a:solidFill>
            <a:schemeClr val="tx1">
              <a:lumMod val="95000"/>
              <a:lumOff val="5000"/>
              <a:alpha val="50000"/>
            </a:scheme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latin typeface="Glockenspiel" pitchFamily="2" charset="0"/>
              </a:rPr>
              <a:t>Mittlerer Schulabschluss an der Mittelschule nach Jahrgangsstufe 10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887262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51F79873-FEE6-411B-B958-AE36099C7E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338" y="333375"/>
            <a:ext cx="3384550" cy="61912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de-DE" sz="2800" b="1" dirty="0">
                <a:solidFill>
                  <a:schemeClr val="tx1"/>
                </a:solidFill>
              </a:rPr>
              <a:t>Mittlerer Schulabschluss an der Mittelschule – und danach?</a:t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1400" dirty="0">
                <a:solidFill>
                  <a:schemeClr val="accent2"/>
                </a:solidFill>
              </a:rPr>
              <a:t/>
            </a:r>
            <a:br>
              <a:rPr lang="de-DE" sz="1400" dirty="0">
                <a:solidFill>
                  <a:schemeClr val="accent2"/>
                </a:solidFill>
              </a:rPr>
            </a:br>
            <a:r>
              <a:rPr lang="de-DE" sz="1400" dirty="0">
                <a:solidFill>
                  <a:schemeClr val="accent2"/>
                </a:solidFill>
              </a:rPr>
              <a:t/>
            </a:r>
            <a:br>
              <a:rPr lang="de-DE" sz="1400" dirty="0">
                <a:solidFill>
                  <a:schemeClr val="accent2"/>
                </a:solidFill>
              </a:rPr>
            </a:br>
            <a:r>
              <a:rPr lang="de-DE" sz="1800" dirty="0">
                <a:latin typeface="Arial Black" panose="020B0A04020102020204" pitchFamily="34" charset="0"/>
              </a:rPr>
              <a:t>·  </a:t>
            </a:r>
            <a:r>
              <a:rPr lang="de-DE" sz="2000" dirty="0">
                <a:latin typeface="Arial Black" panose="020B0A04020102020204" pitchFamily="34" charset="0"/>
              </a:rPr>
              <a:t>Duale Ausbildung in einem anspruchsvollen Beruf</a:t>
            </a:r>
            <a:br>
              <a:rPr lang="de-DE" sz="2000" dirty="0">
                <a:latin typeface="Arial Black" panose="020B0A04020102020204" pitchFamily="34" charset="0"/>
              </a:rPr>
            </a:br>
            <a:r>
              <a:rPr lang="de-DE" sz="2000" dirty="0">
                <a:latin typeface="Arial Black" panose="020B0A04020102020204" pitchFamily="34" charset="0"/>
              </a:rPr>
              <a:t/>
            </a:r>
            <a:br>
              <a:rPr lang="de-DE" sz="2000" dirty="0">
                <a:latin typeface="Arial Black" panose="020B0A04020102020204" pitchFamily="34" charset="0"/>
              </a:rPr>
            </a:br>
            <a:r>
              <a:rPr lang="de-DE" sz="2000" dirty="0">
                <a:latin typeface="Arial Black" panose="020B0A04020102020204" pitchFamily="34" charset="0"/>
              </a:rPr>
              <a:t>·  Fachoberschule (Zweige: Technik, Wirtschaft, Sozial)</a:t>
            </a:r>
            <a:br>
              <a:rPr lang="de-DE" sz="2000" dirty="0">
                <a:latin typeface="Arial Black" panose="020B0A04020102020204" pitchFamily="34" charset="0"/>
              </a:rPr>
            </a:br>
            <a:r>
              <a:rPr lang="de-DE" sz="2000" dirty="0">
                <a:latin typeface="Arial Black" panose="020B0A04020102020204" pitchFamily="34" charset="0"/>
              </a:rPr>
              <a:t> </a:t>
            </a:r>
            <a:br>
              <a:rPr lang="de-DE" sz="2000" dirty="0">
                <a:latin typeface="Arial Black" panose="020B0A04020102020204" pitchFamily="34" charset="0"/>
              </a:rPr>
            </a:br>
            <a:r>
              <a:rPr lang="de-DE" sz="2000" dirty="0">
                <a:latin typeface="Arial Black" panose="020B0A04020102020204" pitchFamily="34" charset="0"/>
              </a:rPr>
              <a:t>· Berufsfachschulen (Erzieher, Kinderpflege, Musik, …)</a:t>
            </a:r>
            <a:br>
              <a:rPr lang="de-DE" sz="2000" dirty="0">
                <a:latin typeface="Arial Black" panose="020B0A04020102020204" pitchFamily="34" charset="0"/>
              </a:rPr>
            </a:br>
            <a:r>
              <a:rPr lang="de-DE" sz="2000" dirty="0">
                <a:latin typeface="Arial Black" panose="020B0A04020102020204" pitchFamily="34" charset="0"/>
              </a:rPr>
              <a:t/>
            </a:r>
            <a:br>
              <a:rPr lang="de-DE" sz="2000" dirty="0">
                <a:latin typeface="Arial Black" panose="020B0A04020102020204" pitchFamily="34" charset="0"/>
              </a:rPr>
            </a:br>
            <a:r>
              <a:rPr lang="de-DE" sz="2000" dirty="0">
                <a:latin typeface="Arial Black" panose="020B0A04020102020204" pitchFamily="34" charset="0"/>
              </a:rPr>
              <a:t>· Mittlerer Dienst bei der Polizei</a:t>
            </a:r>
            <a:br>
              <a:rPr lang="de-DE" sz="2000" dirty="0">
                <a:latin typeface="Arial Black" panose="020B0A04020102020204" pitchFamily="34" charset="0"/>
              </a:rPr>
            </a:br>
            <a:r>
              <a:rPr lang="de-DE" sz="2000" dirty="0">
                <a:latin typeface="Arial Black" panose="020B0A04020102020204" pitchFamily="34" charset="0"/>
              </a:rPr>
              <a:t/>
            </a:r>
            <a:br>
              <a:rPr lang="de-DE" sz="2000" dirty="0">
                <a:latin typeface="Arial Black" panose="020B0A04020102020204" pitchFamily="34" charset="0"/>
              </a:rPr>
            </a:br>
            <a:r>
              <a:rPr lang="de-DE" sz="2000" dirty="0">
                <a:latin typeface="Arial Black" panose="020B0A04020102020204" pitchFamily="34" charset="0"/>
              </a:rPr>
              <a:t>· Laufbahn der Fach- und Förderlehrer</a:t>
            </a:r>
          </a:p>
        </p:txBody>
      </p:sp>
      <p:pic>
        <p:nvPicPr>
          <p:cNvPr id="5" name="Inhaltsplatzhalter 2">
            <a:extLst>
              <a:ext uri="{FF2B5EF4-FFF2-40B4-BE49-F238E27FC236}">
                <a16:creationId xmlns:a16="http://schemas.microsoft.com/office/drawing/2014/main" id="{0465B0EA-BF1C-43DB-8253-645B5ED277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82963" y="333375"/>
            <a:ext cx="5616575" cy="6264275"/>
          </a:xfrm>
        </p:spPr>
      </p:pic>
    </p:spTree>
    <p:extLst>
      <p:ext uri="{BB962C8B-B14F-4D97-AF65-F5344CB8AC3E}">
        <p14:creationId xmlns:p14="http://schemas.microsoft.com/office/powerpoint/2010/main" val="3974860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: Abgerundete Ecken 4" descr="dekoratives Element">
            <a:extLst>
              <a:ext uri="{FF2B5EF4-FFF2-40B4-BE49-F238E27FC236}">
                <a16:creationId xmlns:a16="http://schemas.microsoft.com/office/drawing/2014/main" id="{857D092E-262B-4941-AE1F-5E1A7E47E9E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775250" y="150067"/>
            <a:ext cx="7593497" cy="1202422"/>
          </a:xfrm>
          <a:prstGeom prst="roundRect">
            <a:avLst>
              <a:gd name="adj" fmla="val 4901"/>
            </a:avLst>
          </a:prstGeom>
          <a:solidFill>
            <a:schemeClr val="bg1">
              <a:alpha val="50000"/>
            </a:scheme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16893294-B547-47BA-AFC9-803E1E518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5251" y="173463"/>
            <a:ext cx="7593497" cy="131445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de-DE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Was sollen Ihre Kinder für die </a:t>
            </a:r>
            <a:br>
              <a:rPr lang="de-DE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</a:br>
            <a:r>
              <a:rPr lang="de-DE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V- und M-Klasse mitbringen?</a:t>
            </a:r>
          </a:p>
        </p:txBody>
      </p:sp>
      <p:graphicFrame>
        <p:nvGraphicFramePr>
          <p:cNvPr id="5" name="Inhaltsplatzhalter 3">
            <a:extLst>
              <a:ext uri="{FF2B5EF4-FFF2-40B4-BE49-F238E27FC236}">
                <a16:creationId xmlns:a16="http://schemas.microsoft.com/office/drawing/2014/main" id="{101C020E-6E5C-4E82-958F-D73D67CDEA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136654"/>
              </p:ext>
            </p:extLst>
          </p:nvPr>
        </p:nvGraphicFramePr>
        <p:xfrm>
          <a:off x="457200" y="1650609"/>
          <a:ext cx="8229600" cy="4456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21063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A3A503A5-2CE1-40B7-84C8-0F40A3697D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6710" cy="5145024"/>
          </a:xfrm>
          <a:prstGeom prst="rect">
            <a:avLst/>
          </a:prstGeom>
        </p:spPr>
      </p:pic>
      <p:sp>
        <p:nvSpPr>
          <p:cNvPr id="17" name="Rechteck: Abgerundete Ecken 4" descr="dekoratives Element">
            <a:extLst>
              <a:ext uri="{FF2B5EF4-FFF2-40B4-BE49-F238E27FC236}">
                <a16:creationId xmlns:a16="http://schemas.microsoft.com/office/drawing/2014/main" id="{FB73518F-BDEF-4E8C-92CD-648C72F670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0" y="3953165"/>
            <a:ext cx="9144000" cy="818731"/>
          </a:xfrm>
          <a:prstGeom prst="roundRect">
            <a:avLst>
              <a:gd name="adj" fmla="val 4901"/>
            </a:avLst>
          </a:prstGeom>
          <a:solidFill>
            <a:srgbClr val="000000">
              <a:alpha val="5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702C792-936D-4B4D-BAA1-39B6090462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953165"/>
            <a:ext cx="9144000" cy="818731"/>
          </a:xfrm>
        </p:spPr>
        <p:txBody>
          <a:bodyPr rtlCol="0" anchor="ctr">
            <a:normAutofit fontScale="90000"/>
          </a:bodyPr>
          <a:lstStyle/>
          <a:p>
            <a:r>
              <a:rPr lang="de-DE" altLang="de-DE" sz="3600" b="1" dirty="0">
                <a:solidFill>
                  <a:schemeClr val="bg1"/>
                </a:solidFill>
              </a:rPr>
              <a:t>Die Vorbereitungsklassen </a:t>
            </a:r>
            <a:r>
              <a:rPr lang="de-DE" altLang="de-DE" sz="3600" b="1" dirty="0" smtClean="0">
                <a:solidFill>
                  <a:schemeClr val="bg1"/>
                </a:solidFill>
              </a:rPr>
              <a:t>Vo1 </a:t>
            </a:r>
            <a:r>
              <a:rPr lang="de-DE" altLang="de-DE" sz="3600" b="1" dirty="0">
                <a:solidFill>
                  <a:schemeClr val="bg1"/>
                </a:solidFill>
              </a:rPr>
              <a:t>&amp; </a:t>
            </a:r>
            <a:r>
              <a:rPr lang="de-DE" altLang="de-DE" sz="3600" b="1" dirty="0" smtClean="0">
                <a:solidFill>
                  <a:schemeClr val="bg1"/>
                </a:solidFill>
              </a:rPr>
              <a:t>Vo2</a:t>
            </a:r>
            <a:endParaRPr lang="de-DE" altLang="de-DE" sz="3600" b="1" dirty="0">
              <a:solidFill>
                <a:schemeClr val="bg1"/>
              </a:solidFill>
            </a:endParaRPr>
          </a:p>
        </p:txBody>
      </p:sp>
      <p:sp>
        <p:nvSpPr>
          <p:cNvPr id="13" name="Rechteck: Abgerundete Ecken 4" descr="dekoratives Element">
            <a:extLst>
              <a:ext uri="{FF2B5EF4-FFF2-40B4-BE49-F238E27FC236}">
                <a16:creationId xmlns:a16="http://schemas.microsoft.com/office/drawing/2014/main" id="{075ECC3D-8207-4DF8-9096-890D5B7AF7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1723136" y="5228024"/>
            <a:ext cx="5697728" cy="1470182"/>
          </a:xfrm>
          <a:prstGeom prst="roundRect">
            <a:avLst>
              <a:gd name="adj" fmla="val 4901"/>
            </a:avLst>
          </a:prstGeom>
          <a:solidFill>
            <a:schemeClr val="bg1">
              <a:lumMod val="65000"/>
              <a:alpha val="50000"/>
            </a:scheme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pic>
        <p:nvPicPr>
          <p:cNvPr id="11" name="Picture 4" descr="Logo_Mittelschule_1440">
            <a:extLst>
              <a:ext uri="{FF2B5EF4-FFF2-40B4-BE49-F238E27FC236}">
                <a16:creationId xmlns:a16="http://schemas.microsoft.com/office/drawing/2014/main" id="{8B5F4186-1D6A-43C7-A0D7-08425CC3B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513" y="5279135"/>
            <a:ext cx="4898973" cy="1367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24313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 descr="Wasserfall">
            <a:extLst>
              <a:ext uri="{FF2B5EF4-FFF2-40B4-BE49-F238E27FC236}">
                <a16:creationId xmlns:a16="http://schemas.microsoft.com/office/drawing/2014/main" id="{3D1CF72C-D70E-4BB6-9FC7-57ECE5D5C5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Rechteck: Abgerundete Ecken 4" descr="dekoratives Element">
            <a:extLst>
              <a:ext uri="{FF2B5EF4-FFF2-40B4-BE49-F238E27FC236}">
                <a16:creationId xmlns:a16="http://schemas.microsoft.com/office/drawing/2014/main" id="{64E442B5-4D31-44DB-91E8-D4D778DF3C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6726" y="2057397"/>
            <a:ext cx="8590548" cy="4185049"/>
          </a:xfrm>
          <a:prstGeom prst="roundRect">
            <a:avLst>
              <a:gd name="adj" fmla="val 4901"/>
            </a:avLst>
          </a:prstGeom>
          <a:solidFill>
            <a:srgbClr val="000000">
              <a:alpha val="5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19" name="Rechteck: Abgerundete Ecken 4" descr="dekoratives Element">
            <a:extLst>
              <a:ext uri="{FF2B5EF4-FFF2-40B4-BE49-F238E27FC236}">
                <a16:creationId xmlns:a16="http://schemas.microsoft.com/office/drawing/2014/main" id="{2E52BDF9-A869-4619-98F7-FAA4B411DE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28599" y="643063"/>
            <a:ext cx="8734927" cy="769441"/>
          </a:xfrm>
          <a:prstGeom prst="roundRect">
            <a:avLst>
              <a:gd name="adj" fmla="val 4901"/>
            </a:avLst>
          </a:prstGeom>
          <a:solidFill>
            <a:schemeClr val="tx1">
              <a:lumMod val="75000"/>
              <a:lumOff val="25000"/>
              <a:alpha val="50000"/>
            </a:scheme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17" name="Text Box 4">
            <a:extLst>
              <a:ext uri="{FF2B5EF4-FFF2-40B4-BE49-F238E27FC236}">
                <a16:creationId xmlns:a16="http://schemas.microsoft.com/office/drawing/2014/main" id="{8A5F47F5-459B-4662-ACE9-162290BF23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599" y="643064"/>
            <a:ext cx="8734927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de-DE" altLang="de-DE" sz="4400" dirty="0">
                <a:solidFill>
                  <a:schemeClr val="bg1"/>
                </a:solidFill>
              </a:rPr>
              <a:t>Was sind Vorbereitungsklassen?</a:t>
            </a:r>
          </a:p>
        </p:txBody>
      </p:sp>
      <p:sp>
        <p:nvSpPr>
          <p:cNvPr id="18" name="Text Box 5">
            <a:extLst>
              <a:ext uri="{FF2B5EF4-FFF2-40B4-BE49-F238E27FC236}">
                <a16:creationId xmlns:a16="http://schemas.microsoft.com/office/drawing/2014/main" id="{F571DBA6-37B0-4610-B716-B97657D7C7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762" y="2149019"/>
            <a:ext cx="8158029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None/>
            </a:pPr>
            <a:r>
              <a:rPr lang="de-DE" altLang="de-DE" dirty="0">
                <a:solidFill>
                  <a:schemeClr val="bg1"/>
                </a:solidFill>
              </a:rPr>
              <a:t>Beginn nach der 9. Regelklasse</a:t>
            </a:r>
          </a:p>
          <a:p>
            <a:pPr eaLnBrk="1" hangingPunct="1">
              <a:spcBef>
                <a:spcPct val="50000"/>
              </a:spcBef>
              <a:buClrTx/>
              <a:buNone/>
            </a:pPr>
            <a:r>
              <a:rPr lang="de-DE" altLang="de-DE" dirty="0">
                <a:solidFill>
                  <a:schemeClr val="bg1"/>
                </a:solidFill>
              </a:rPr>
              <a:t>Zeitraum über zwei Jahre</a:t>
            </a:r>
          </a:p>
          <a:p>
            <a:pPr eaLnBrk="1" hangingPunct="1">
              <a:spcBef>
                <a:spcPct val="50000"/>
              </a:spcBef>
              <a:buClrTx/>
              <a:buNone/>
            </a:pPr>
            <a:r>
              <a:rPr lang="de-DE" altLang="de-DE" dirty="0">
                <a:solidFill>
                  <a:schemeClr val="bg1"/>
                </a:solidFill>
              </a:rPr>
              <a:t>Vermittlung des Stoffs der M10</a:t>
            </a:r>
          </a:p>
          <a:p>
            <a:pPr eaLnBrk="1" hangingPunct="1">
              <a:spcBef>
                <a:spcPct val="50000"/>
              </a:spcBef>
              <a:buClrTx/>
              <a:buNone/>
            </a:pPr>
            <a:r>
              <a:rPr lang="de-DE" altLang="de-DE" dirty="0">
                <a:solidFill>
                  <a:schemeClr val="bg1"/>
                </a:solidFill>
              </a:rPr>
              <a:t>Identische Abschlussprüfung mit M10</a:t>
            </a:r>
          </a:p>
          <a:p>
            <a:pPr eaLnBrk="1" hangingPunct="1">
              <a:spcBef>
                <a:spcPct val="50000"/>
              </a:spcBef>
              <a:buClrTx/>
              <a:buNone/>
            </a:pPr>
            <a:r>
              <a:rPr lang="de-DE" altLang="de-DE" dirty="0">
                <a:solidFill>
                  <a:schemeClr val="bg1"/>
                </a:solidFill>
              </a:rPr>
              <a:t>Für Schüler aus dem Schulverbund + Umkreis ca. 20 km</a:t>
            </a:r>
          </a:p>
        </p:txBody>
      </p:sp>
    </p:spTree>
    <p:extLst>
      <p:ext uri="{BB962C8B-B14F-4D97-AF65-F5344CB8AC3E}">
        <p14:creationId xmlns:p14="http://schemas.microsoft.com/office/powerpoint/2010/main" val="5483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: Abgerundete Ecken 4" descr="dekoratives Element">
            <a:extLst>
              <a:ext uri="{FF2B5EF4-FFF2-40B4-BE49-F238E27FC236}">
                <a16:creationId xmlns:a16="http://schemas.microsoft.com/office/drawing/2014/main" id="{3BA39420-7093-4EDB-B17B-A5CA455063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6725" y="300789"/>
            <a:ext cx="8590548" cy="914976"/>
          </a:xfrm>
          <a:prstGeom prst="roundRect">
            <a:avLst>
              <a:gd name="adj" fmla="val 4901"/>
            </a:avLst>
          </a:prstGeom>
          <a:solidFill>
            <a:srgbClr val="000000">
              <a:alpha val="5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C9E9FB52-3A96-439B-ACA0-3908F0A17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819" y="403888"/>
            <a:ext cx="8424361" cy="811877"/>
          </a:xfrm>
        </p:spPr>
        <p:txBody>
          <a:bodyPr/>
          <a:lstStyle/>
          <a:p>
            <a:pPr eaLnBrk="1" hangingPunct="1">
              <a:defRPr/>
            </a:pPr>
            <a:r>
              <a:rPr lang="de-DE" b="1" dirty="0">
                <a:solidFill>
                  <a:schemeClr val="bg1">
                    <a:lumMod val="95000"/>
                  </a:schemeClr>
                </a:solidFill>
              </a:rPr>
              <a:t>Zielgruppe</a:t>
            </a:r>
            <a:r>
              <a:rPr lang="de-DE" b="1" dirty="0"/>
              <a:t> </a:t>
            </a:r>
            <a:endParaRPr lang="de-DE" dirty="0"/>
          </a:p>
        </p:txBody>
      </p:sp>
      <p:graphicFrame>
        <p:nvGraphicFramePr>
          <p:cNvPr id="6" name="Inhaltsplatzhalter 3">
            <a:extLst>
              <a:ext uri="{FF2B5EF4-FFF2-40B4-BE49-F238E27FC236}">
                <a16:creationId xmlns:a16="http://schemas.microsoft.com/office/drawing/2014/main" id="{186BC4D6-4B76-4FDF-BA73-38C2703D85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0893864"/>
              </p:ext>
            </p:extLst>
          </p:nvPr>
        </p:nvGraphicFramePr>
        <p:xfrm>
          <a:off x="262439" y="1318864"/>
          <a:ext cx="8701087" cy="5238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84671C25-0A31-41E5-B9BA-23BDC25A9836}"/>
              </a:ext>
            </a:extLst>
          </p:cNvPr>
          <p:cNvGrpSpPr/>
          <p:nvPr/>
        </p:nvGrpSpPr>
        <p:grpSpPr>
          <a:xfrm>
            <a:off x="359819" y="1462349"/>
            <a:ext cx="2719089" cy="1631453"/>
            <a:chOff x="2950021" y="165967"/>
            <a:chExt cx="2719089" cy="163145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9CB2CDA0-DA99-4CFA-816C-FD006EF72788}"/>
                </a:ext>
              </a:extLst>
            </p:cNvPr>
            <p:cNvSpPr/>
            <p:nvPr/>
          </p:nvSpPr>
          <p:spPr>
            <a:xfrm>
              <a:off x="2950021" y="165967"/>
              <a:ext cx="2719089" cy="163145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sp3d prstMaterial="plastic">
              <a:bevelT w="127000" h="25400" prst="relaxedInset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9B4424E3-B33B-45F5-B9CF-63D22B3B2BAE}"/>
                </a:ext>
              </a:extLst>
            </p:cNvPr>
            <p:cNvSpPr txBox="1"/>
            <p:nvPr/>
          </p:nvSpPr>
          <p:spPr>
            <a:xfrm>
              <a:off x="2950021" y="165967"/>
              <a:ext cx="2719089" cy="163145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/>
              <a:r>
                <a:rPr lang="de-DE" altLang="de-DE" sz="2000" dirty="0">
                  <a:solidFill>
                    <a:schemeClr val="bg1"/>
                  </a:solidFill>
                </a:rPr>
                <a:t>Schüler mit </a:t>
              </a:r>
              <a:r>
                <a:rPr lang="de-DE" altLang="de-DE" sz="2000" b="1" dirty="0">
                  <a:solidFill>
                    <a:schemeClr val="bg1"/>
                  </a:solidFill>
                </a:rPr>
                <a:t>Migrationshinter-grund</a:t>
              </a:r>
              <a:endParaRPr lang="de-DE" sz="2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5111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 descr="Partikel">
            <a:extLst>
              <a:ext uri="{FF2B5EF4-FFF2-40B4-BE49-F238E27FC236}">
                <a16:creationId xmlns:a16="http://schemas.microsoft.com/office/drawing/2014/main" id="{BB329AFD-4001-4225-B4F5-525CAC5168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Rechteck: Abgerundete Ecken 4" descr="dekoratives Element">
            <a:extLst>
              <a:ext uri="{FF2B5EF4-FFF2-40B4-BE49-F238E27FC236}">
                <a16:creationId xmlns:a16="http://schemas.microsoft.com/office/drawing/2014/main" id="{85906C5C-372B-4866-908C-70DCE7D269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6726" y="1769039"/>
            <a:ext cx="8590548" cy="3970317"/>
          </a:xfrm>
          <a:prstGeom prst="roundRect">
            <a:avLst>
              <a:gd name="adj" fmla="val 4901"/>
            </a:avLst>
          </a:prstGeom>
          <a:solidFill>
            <a:srgbClr val="000000">
              <a:alpha val="5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5" name="Rechteck: Abgerundete Ecken 4" descr="dekoratives Element">
            <a:extLst>
              <a:ext uri="{FF2B5EF4-FFF2-40B4-BE49-F238E27FC236}">
                <a16:creationId xmlns:a16="http://schemas.microsoft.com/office/drawing/2014/main" id="{6BCD240D-7765-4D41-B29A-20F970E993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6726" y="564644"/>
            <a:ext cx="8590548" cy="832435"/>
          </a:xfrm>
          <a:prstGeom prst="roundRect">
            <a:avLst>
              <a:gd name="adj" fmla="val 4901"/>
            </a:avLst>
          </a:prstGeom>
          <a:solidFill>
            <a:srgbClr val="000000">
              <a:alpha val="5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5A286631-46B7-4BA9-AD1C-EDB91F931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420" y="564644"/>
            <a:ext cx="7848052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de-DE" altLang="de-DE" sz="4400" dirty="0">
                <a:solidFill>
                  <a:schemeClr val="bg1"/>
                </a:solidFill>
              </a:rPr>
              <a:t>Aufnahmeverfahren in die </a:t>
            </a:r>
            <a:r>
              <a:rPr lang="de-DE" altLang="de-DE" sz="4400" dirty="0" smtClean="0">
                <a:solidFill>
                  <a:schemeClr val="bg1"/>
                </a:solidFill>
              </a:rPr>
              <a:t>Vo1</a:t>
            </a:r>
            <a:endParaRPr lang="de-DE" altLang="de-DE" sz="4400" dirty="0">
              <a:solidFill>
                <a:schemeClr val="bg1"/>
              </a:solidFill>
            </a:endParaRP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B6DD30F9-BE86-430E-978E-D62A00D84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9896" y="2046038"/>
            <a:ext cx="7294980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None/>
            </a:pPr>
            <a:r>
              <a:rPr lang="de-DE" altLang="de-DE" sz="3600" dirty="0" err="1">
                <a:solidFill>
                  <a:schemeClr val="bg1"/>
                </a:solidFill>
              </a:rPr>
              <a:t>Quali</a:t>
            </a:r>
            <a:r>
              <a:rPr lang="de-DE" altLang="de-DE" sz="3600" dirty="0">
                <a:solidFill>
                  <a:schemeClr val="bg1"/>
                </a:solidFill>
              </a:rPr>
              <a:t> bis Ø 2,5</a:t>
            </a:r>
            <a:endParaRPr lang="de-DE" altLang="de-DE" sz="2400" dirty="0">
              <a:solidFill>
                <a:schemeClr val="bg1"/>
              </a:solidFill>
            </a:endParaRPr>
          </a:p>
          <a:p>
            <a:pPr eaLnBrk="1" hangingPunct="1">
              <a:spcBef>
                <a:spcPct val="50000"/>
              </a:spcBef>
              <a:buClrTx/>
              <a:buNone/>
            </a:pPr>
            <a:r>
              <a:rPr lang="de-DE" altLang="de-DE" sz="3600" dirty="0">
                <a:solidFill>
                  <a:schemeClr val="bg1"/>
                </a:solidFill>
              </a:rPr>
              <a:t>Erkennbarer Lernwille</a:t>
            </a:r>
          </a:p>
          <a:p>
            <a:pPr eaLnBrk="1" hangingPunct="1">
              <a:spcBef>
                <a:spcPct val="50000"/>
              </a:spcBef>
              <a:buClrTx/>
              <a:buNone/>
            </a:pPr>
            <a:r>
              <a:rPr lang="de-DE" altLang="de-DE" sz="3600" dirty="0">
                <a:solidFill>
                  <a:schemeClr val="bg1"/>
                </a:solidFill>
              </a:rPr>
              <a:t>Vorläufige Anmeldung (ab sofort)</a:t>
            </a:r>
          </a:p>
          <a:p>
            <a:pPr eaLnBrk="1" hangingPunct="1">
              <a:spcBef>
                <a:spcPct val="50000"/>
              </a:spcBef>
              <a:buClrTx/>
              <a:buNone/>
            </a:pPr>
            <a:r>
              <a:rPr lang="de-DE" altLang="de-DE" sz="3600" dirty="0">
                <a:solidFill>
                  <a:schemeClr val="bg1"/>
                </a:solidFill>
              </a:rPr>
              <a:t>Endgültige Anmeldung mit </a:t>
            </a:r>
            <a:r>
              <a:rPr lang="de-DE" altLang="de-DE" sz="3600" dirty="0" err="1">
                <a:solidFill>
                  <a:schemeClr val="bg1"/>
                </a:solidFill>
              </a:rPr>
              <a:t>Quali</a:t>
            </a:r>
            <a:r>
              <a:rPr lang="de-DE" altLang="de-DE" sz="3600" dirty="0">
                <a:solidFill>
                  <a:schemeClr val="bg1"/>
                </a:solidFill>
              </a:rPr>
              <a:t>-Zeugnis oder </a:t>
            </a:r>
            <a:r>
              <a:rPr lang="de-DE" altLang="de-DE" sz="3600" dirty="0" err="1">
                <a:solidFill>
                  <a:schemeClr val="bg1"/>
                </a:solidFill>
              </a:rPr>
              <a:t>Qualiergebnissen</a:t>
            </a:r>
            <a:endParaRPr lang="de-DE" altLang="de-D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866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 descr="Schreiben ">
            <a:extLst>
              <a:ext uri="{FF2B5EF4-FFF2-40B4-BE49-F238E27FC236}">
                <a16:creationId xmlns:a16="http://schemas.microsoft.com/office/drawing/2014/main" id="{CE1293AF-DFA5-4882-8DAC-72FBB3B3752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Rechteck: Abgerundete Ecken 4" descr="dekoratives Element">
            <a:extLst>
              <a:ext uri="{FF2B5EF4-FFF2-40B4-BE49-F238E27FC236}">
                <a16:creationId xmlns:a16="http://schemas.microsoft.com/office/drawing/2014/main" id="{84AA1D01-6BE5-4E76-9377-D8A01760B9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0711" y="425844"/>
            <a:ext cx="8590548" cy="914976"/>
          </a:xfrm>
          <a:prstGeom prst="roundRect">
            <a:avLst>
              <a:gd name="adj" fmla="val 4901"/>
            </a:avLst>
          </a:prstGeom>
          <a:solidFill>
            <a:srgbClr val="000000">
              <a:alpha val="5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670160E2-D23D-41E4-84EB-4C191679F786}"/>
              </a:ext>
            </a:extLst>
          </p:cNvPr>
          <p:cNvSpPr txBox="1"/>
          <p:nvPr/>
        </p:nvSpPr>
        <p:spPr>
          <a:xfrm>
            <a:off x="180475" y="529389"/>
            <a:ext cx="8771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Vorteile der Vorbereitungsklassen</a:t>
            </a:r>
          </a:p>
        </p:txBody>
      </p:sp>
      <p:graphicFrame>
        <p:nvGraphicFramePr>
          <p:cNvPr id="12" name="Inhaltsplatzhalter 3">
            <a:extLst>
              <a:ext uri="{FF2B5EF4-FFF2-40B4-BE49-F238E27FC236}">
                <a16:creationId xmlns:a16="http://schemas.microsoft.com/office/drawing/2014/main" id="{1BCE6544-25C5-4048-833E-A454B72E22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8538919"/>
              </p:ext>
            </p:extLst>
          </p:nvPr>
        </p:nvGraphicFramePr>
        <p:xfrm>
          <a:off x="270711" y="1554318"/>
          <a:ext cx="8590548" cy="4987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70158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94E59F82-596C-48E2-BDEA-DFDB31154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015" y="744629"/>
            <a:ext cx="9144000" cy="6089904"/>
          </a:xfrm>
          <a:prstGeom prst="rect">
            <a:avLst/>
          </a:prstGeom>
        </p:spPr>
      </p:pic>
      <p:sp>
        <p:nvSpPr>
          <p:cNvPr id="11" name="Rechteck: Abgerundete Ecken 4" descr="dekoratives Element">
            <a:extLst>
              <a:ext uri="{FF2B5EF4-FFF2-40B4-BE49-F238E27FC236}">
                <a16:creationId xmlns:a16="http://schemas.microsoft.com/office/drawing/2014/main" id="{0588CBA7-E508-43BE-BA45-C92FBDADF2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6726" y="417286"/>
            <a:ext cx="8590548" cy="914976"/>
          </a:xfrm>
          <a:prstGeom prst="roundRect">
            <a:avLst>
              <a:gd name="adj" fmla="val 4901"/>
            </a:avLst>
          </a:prstGeom>
          <a:solidFill>
            <a:srgbClr val="000000">
              <a:alpha val="7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98DE2216-7D9F-4441-86F4-2440EF3D70A9}"/>
              </a:ext>
            </a:extLst>
          </p:cNvPr>
          <p:cNvSpPr txBox="1"/>
          <p:nvPr/>
        </p:nvSpPr>
        <p:spPr>
          <a:xfrm>
            <a:off x="180475" y="529389"/>
            <a:ext cx="8771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Konzept der Vorbereitungsklassen</a:t>
            </a:r>
          </a:p>
        </p:txBody>
      </p:sp>
      <p:sp>
        <p:nvSpPr>
          <p:cNvPr id="14" name="Rechteck: Abgerundete Ecken 4" descr="dekoratives Element">
            <a:extLst>
              <a:ext uri="{FF2B5EF4-FFF2-40B4-BE49-F238E27FC236}">
                <a16:creationId xmlns:a16="http://schemas.microsoft.com/office/drawing/2014/main" id="{0FBA51B1-DDCF-4D87-B9DD-33C61426EBC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6726" y="1769038"/>
            <a:ext cx="8590548" cy="4839025"/>
          </a:xfrm>
          <a:prstGeom prst="roundRect">
            <a:avLst>
              <a:gd name="adj" fmla="val 4901"/>
            </a:avLst>
          </a:prstGeom>
          <a:solidFill>
            <a:srgbClr val="000000">
              <a:alpha val="7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13" name="Text Box 5">
            <a:extLst>
              <a:ext uri="{FF2B5EF4-FFF2-40B4-BE49-F238E27FC236}">
                <a16:creationId xmlns:a16="http://schemas.microsoft.com/office/drawing/2014/main" id="{2878C649-8D7D-43C0-B616-CF8D50E990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3453" y="1897370"/>
            <a:ext cx="8163827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None/>
            </a:pPr>
            <a:r>
              <a:rPr lang="de-DE" altLang="de-DE" sz="3600" dirty="0">
                <a:solidFill>
                  <a:schemeClr val="bg1"/>
                </a:solidFill>
              </a:rPr>
              <a:t>Doppelte Zeit für den Stoff der M10 =&gt;</a:t>
            </a:r>
          </a:p>
          <a:p>
            <a:pPr algn="ctr">
              <a:spcBef>
                <a:spcPct val="50000"/>
              </a:spcBef>
              <a:buClrTx/>
              <a:buNone/>
            </a:pPr>
            <a:r>
              <a:rPr lang="de-DE" sz="3600" b="1" dirty="0">
                <a:solidFill>
                  <a:schemeClr val="bg1"/>
                </a:solidFill>
              </a:rPr>
              <a:t>Zeitdruck wird verringert</a:t>
            </a:r>
            <a:r>
              <a:rPr lang="de-DE" sz="3600" dirty="0">
                <a:solidFill>
                  <a:schemeClr val="bg1"/>
                </a:solidFill>
              </a:rPr>
              <a:t> </a:t>
            </a:r>
            <a:endParaRPr lang="de-DE" altLang="de-DE" sz="3600" dirty="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  <a:buClrTx/>
              <a:buNone/>
            </a:pPr>
            <a:r>
              <a:rPr lang="de-DE" altLang="de-DE" sz="3600" dirty="0">
                <a:solidFill>
                  <a:schemeClr val="bg1"/>
                </a:solidFill>
              </a:rPr>
              <a:t>Mehr</a:t>
            </a:r>
            <a:r>
              <a:rPr lang="en-GB" altLang="de-DE" sz="3600" dirty="0">
                <a:solidFill>
                  <a:schemeClr val="bg1"/>
                </a:solidFill>
              </a:rPr>
              <a:t> </a:t>
            </a:r>
            <a:r>
              <a:rPr lang="en-GB" altLang="de-DE" sz="3600" dirty="0" err="1">
                <a:solidFill>
                  <a:schemeClr val="bg1"/>
                </a:solidFill>
              </a:rPr>
              <a:t>Übungszeit</a:t>
            </a:r>
            <a:r>
              <a:rPr lang="en-GB" altLang="de-DE" sz="3600" dirty="0">
                <a:solidFill>
                  <a:schemeClr val="bg1"/>
                </a:solidFill>
              </a:rPr>
              <a:t> in M, D, E</a:t>
            </a:r>
            <a:r>
              <a:rPr lang="de-DE" altLang="de-DE" sz="36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ct val="50000"/>
              </a:spcBef>
              <a:buClrTx/>
              <a:buNone/>
            </a:pPr>
            <a:r>
              <a:rPr lang="en-GB" altLang="de-DE" sz="3600" dirty="0" err="1">
                <a:solidFill>
                  <a:schemeClr val="bg1"/>
                </a:solidFill>
              </a:rPr>
              <a:t>Vertiefung</a:t>
            </a:r>
            <a:r>
              <a:rPr lang="en-GB" altLang="de-DE" sz="3600" dirty="0">
                <a:solidFill>
                  <a:schemeClr val="bg1"/>
                </a:solidFill>
              </a:rPr>
              <a:t> von </a:t>
            </a:r>
            <a:r>
              <a:rPr lang="en-GB" altLang="de-DE" sz="3600" dirty="0" err="1">
                <a:solidFill>
                  <a:schemeClr val="bg1"/>
                </a:solidFill>
              </a:rPr>
              <a:t>Themen</a:t>
            </a:r>
            <a:r>
              <a:rPr lang="en-GB" altLang="de-DE" sz="3600" dirty="0">
                <a:solidFill>
                  <a:schemeClr val="bg1"/>
                </a:solidFill>
              </a:rPr>
              <a:t> in </a:t>
            </a:r>
            <a:r>
              <a:rPr lang="en-GB" altLang="de-DE" sz="3600" dirty="0" err="1" smtClean="0">
                <a:solidFill>
                  <a:schemeClr val="bg1"/>
                </a:solidFill>
              </a:rPr>
              <a:t>WiB</a:t>
            </a:r>
            <a:r>
              <a:rPr lang="en-GB" altLang="de-DE" sz="3600" dirty="0" smtClean="0">
                <a:solidFill>
                  <a:schemeClr val="bg1"/>
                </a:solidFill>
              </a:rPr>
              <a:t>, NT, GPG, </a:t>
            </a:r>
            <a:r>
              <a:rPr lang="en-GB" altLang="de-DE" sz="3600" dirty="0" err="1">
                <a:solidFill>
                  <a:schemeClr val="bg1"/>
                </a:solidFill>
              </a:rPr>
              <a:t>Buchführung</a:t>
            </a:r>
            <a:r>
              <a:rPr lang="en-GB" altLang="de-DE" sz="3600" dirty="0">
                <a:solidFill>
                  <a:schemeClr val="bg1"/>
                </a:solidFill>
              </a:rPr>
              <a:t> </a:t>
            </a:r>
            <a:r>
              <a:rPr lang="en-GB" altLang="de-DE" sz="3600" dirty="0" err="1">
                <a:solidFill>
                  <a:schemeClr val="bg1"/>
                </a:solidFill>
              </a:rPr>
              <a:t>als</a:t>
            </a:r>
            <a:r>
              <a:rPr lang="en-GB" altLang="de-DE" sz="3600" dirty="0">
                <a:solidFill>
                  <a:schemeClr val="bg1"/>
                </a:solidFill>
              </a:rPr>
              <a:t> </a:t>
            </a:r>
            <a:r>
              <a:rPr lang="en-GB" altLang="de-DE" sz="3600" dirty="0" err="1">
                <a:solidFill>
                  <a:schemeClr val="bg1"/>
                </a:solidFill>
              </a:rPr>
              <a:t>Pflichtfach</a:t>
            </a:r>
            <a:r>
              <a:rPr lang="en-GB" altLang="de-DE" sz="3600" dirty="0">
                <a:solidFill>
                  <a:schemeClr val="bg1"/>
                </a:solidFill>
              </a:rPr>
              <a:t>!</a:t>
            </a:r>
          </a:p>
          <a:p>
            <a:pPr>
              <a:spcBef>
                <a:spcPct val="50000"/>
              </a:spcBef>
              <a:buClrTx/>
              <a:buNone/>
            </a:pPr>
            <a:r>
              <a:rPr lang="en-GB" altLang="de-DE" sz="3600" dirty="0" err="1">
                <a:solidFill>
                  <a:schemeClr val="bg1"/>
                </a:solidFill>
              </a:rPr>
              <a:t>Vermittlung</a:t>
            </a:r>
            <a:r>
              <a:rPr lang="en-GB" altLang="de-DE" sz="3600" dirty="0">
                <a:solidFill>
                  <a:schemeClr val="bg1"/>
                </a:solidFill>
              </a:rPr>
              <a:t> von </a:t>
            </a:r>
            <a:r>
              <a:rPr lang="en-GB" altLang="de-DE" sz="3600" dirty="0" err="1">
                <a:solidFill>
                  <a:schemeClr val="bg1"/>
                </a:solidFill>
              </a:rPr>
              <a:t>mehr</a:t>
            </a:r>
            <a:r>
              <a:rPr lang="en-GB" altLang="de-DE" sz="3600" dirty="0">
                <a:solidFill>
                  <a:schemeClr val="bg1"/>
                </a:solidFill>
              </a:rPr>
              <a:t> </a:t>
            </a:r>
            <a:r>
              <a:rPr lang="en-GB" altLang="de-DE" sz="3600" dirty="0" err="1">
                <a:solidFill>
                  <a:schemeClr val="bg1"/>
                </a:solidFill>
              </a:rPr>
              <a:t>Allgemeinbildung</a:t>
            </a:r>
            <a:endParaRPr lang="en-GB" altLang="de-D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450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: Abgerundete Ecken 4" descr="dekoratives Element">
            <a:extLst>
              <a:ext uri="{FF2B5EF4-FFF2-40B4-BE49-F238E27FC236}">
                <a16:creationId xmlns:a16="http://schemas.microsoft.com/office/drawing/2014/main" id="{2859687B-1C0B-434D-97E2-C841F86332E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180475" y="3182815"/>
            <a:ext cx="8771020" cy="3257548"/>
          </a:xfrm>
          <a:prstGeom prst="roundRect">
            <a:avLst>
              <a:gd name="adj" fmla="val 4901"/>
            </a:avLst>
          </a:prstGeom>
          <a:solidFill>
            <a:srgbClr val="000000">
              <a:alpha val="5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20014E64-8586-403D-930C-FC6317D87A9A}"/>
              </a:ext>
            </a:extLst>
          </p:cNvPr>
          <p:cNvSpPr>
            <a:spLocks noGrp="1"/>
          </p:cNvSpPr>
          <p:nvPr>
            <p:ph type="title"/>
          </p:nvPr>
        </p:nvSpPr>
        <p:spPr bwMode="white">
          <a:xfrm>
            <a:off x="192505" y="3182815"/>
            <a:ext cx="8771020" cy="3011365"/>
          </a:xfrm>
        </p:spPr>
        <p:txBody>
          <a:bodyPr rtlCol="0">
            <a:normAutofit fontScale="90000"/>
          </a:bodyPr>
          <a:lstStyle/>
          <a:p>
            <a:pPr algn="r" rtl="0">
              <a:lnSpc>
                <a:spcPct val="100000"/>
              </a:lnSpc>
            </a:pPr>
            <a:r>
              <a:rPr lang="de-DE" dirty="0">
                <a:solidFill>
                  <a:prstClr val="white"/>
                </a:solidFill>
                <a:latin typeface="Gill Sans MT" panose="020B0502020104020203" pitchFamily="34" charset="0"/>
                <a:ea typeface="+mn-ea"/>
                <a:cs typeface="+mn-cs"/>
              </a:rPr>
              <a:t> </a:t>
            </a:r>
            <a:r>
              <a:rPr lang="de-DE" sz="8800" dirty="0">
                <a:solidFill>
                  <a:prstClr val="white"/>
                </a:solidFill>
                <a:latin typeface="Gill Sans MT" panose="020B0502020104020203" pitchFamily="34" charset="0"/>
                <a:ea typeface="+mn-ea"/>
                <a:cs typeface="+mn-cs"/>
              </a:rPr>
              <a:t>Vorbereitungsklassen</a:t>
            </a:r>
            <a:r>
              <a:rPr lang="de-DE" dirty="0">
                <a:solidFill>
                  <a:prstClr val="white"/>
                </a:solidFill>
                <a:latin typeface="Gill Sans MT" panose="020B0502020104020203" pitchFamily="34" charset="0"/>
                <a:ea typeface="+mn-ea"/>
                <a:cs typeface="+mn-cs"/>
              </a:rPr>
              <a:t> sind optimal für  </a:t>
            </a:r>
            <a:r>
              <a:rPr lang="de-DE" sz="8800" dirty="0">
                <a:solidFill>
                  <a:schemeClr val="accent4">
                    <a:lumMod val="60000"/>
                    <a:lumOff val="40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rPr>
              <a:t>Spätentwickler</a:t>
            </a:r>
            <a:r>
              <a:rPr lang="de-DE" sz="8800" dirty="0">
                <a:solidFill>
                  <a:prstClr val="white"/>
                </a:solidFill>
                <a:latin typeface="Gill Sans MT" panose="020B0502020104020203" pitchFamily="34" charset="0"/>
                <a:ea typeface="+mn-ea"/>
                <a:cs typeface="+mn-cs"/>
              </a:rPr>
              <a:t> …</a:t>
            </a:r>
            <a:r>
              <a:rPr lang="de-DE" sz="7200" dirty="0">
                <a:solidFill>
                  <a:prstClr val="white"/>
                </a:solidFill>
                <a:latin typeface="Gill Sans MT" panose="020B0502020104020203" pitchFamily="34" charset="0"/>
                <a:ea typeface="+mn-ea"/>
                <a:cs typeface="+mn-cs"/>
              </a:rPr>
              <a:t/>
            </a:r>
            <a:br>
              <a:rPr lang="de-DE" sz="7200" dirty="0">
                <a:solidFill>
                  <a:prstClr val="white"/>
                </a:solidFill>
                <a:latin typeface="Gill Sans MT" panose="020B0502020104020203" pitchFamily="34" charset="0"/>
                <a:ea typeface="+mn-ea"/>
                <a:cs typeface="+mn-cs"/>
              </a:rPr>
            </a:br>
            <a:r>
              <a:rPr lang="de-DE" sz="4800" dirty="0">
                <a:solidFill>
                  <a:prstClr val="white"/>
                </a:solidFill>
                <a:latin typeface="Gill Sans MT" panose="020B0502020104020203" pitchFamily="34" charset="0"/>
                <a:ea typeface="+mn-ea"/>
                <a:cs typeface="+mn-cs"/>
              </a:rPr>
              <a:t>.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29299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>
            <a:extLst>
              <a:ext uri="{FF2B5EF4-FFF2-40B4-BE49-F238E27FC236}">
                <a16:creationId xmlns:a16="http://schemas.microsoft.com/office/drawing/2014/main" id="{DA10A6D3-E8FA-432E-A818-C3533721D2BA}"/>
              </a:ext>
            </a:extLst>
          </p:cNvPr>
          <p:cNvSpPr>
            <a:spLocks noGrp="1"/>
          </p:cNvSpPr>
          <p:nvPr>
            <p:ph type="title"/>
          </p:nvPr>
        </p:nvSpPr>
        <p:spPr bwMode="white">
          <a:xfrm>
            <a:off x="1956521" y="-17585"/>
            <a:ext cx="7187479" cy="3116872"/>
          </a:xfrm>
        </p:spPr>
        <p:txBody>
          <a:bodyPr rtlCol="0">
            <a:normAutofit fontScale="90000"/>
          </a:bodyPr>
          <a:lstStyle/>
          <a:p>
            <a:pPr algn="r" rtl="0">
              <a:lnSpc>
                <a:spcPct val="100000"/>
              </a:lnSpc>
            </a:pPr>
            <a:r>
              <a:rPr lang="de-DE" dirty="0">
                <a:solidFill>
                  <a:schemeClr val="tx1">
                    <a:lumMod val="85000"/>
                    <a:lumOff val="1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rPr>
              <a:t>… aber</a:t>
            </a:r>
            <a:r>
              <a:rPr lang="de-DE" dirty="0">
                <a:solidFill>
                  <a:prstClr val="white"/>
                </a:solidFill>
                <a:latin typeface="Gill Sans MT" panose="020B0502020104020203" pitchFamily="34" charset="0"/>
                <a:ea typeface="+mn-ea"/>
                <a:cs typeface="+mn-cs"/>
              </a:rPr>
              <a:t> </a:t>
            </a:r>
            <a:r>
              <a:rPr lang="de-DE" sz="88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rPr>
              <a:t>NICHT</a:t>
            </a:r>
            <a:r>
              <a:rPr lang="de-DE" dirty="0">
                <a:solidFill>
                  <a:schemeClr val="tx1">
                    <a:lumMod val="85000"/>
                    <a:lumOff val="1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rPr>
              <a:t> geeignet für  </a:t>
            </a:r>
            <a:r>
              <a:rPr lang="de-DE" sz="8800" dirty="0">
                <a:solidFill>
                  <a:srgbClr val="C00000"/>
                </a:solidFill>
                <a:latin typeface="Gill Sans MT" panose="020B0502020104020203" pitchFamily="34" charset="0"/>
                <a:ea typeface="+mn-ea"/>
                <a:cs typeface="+mn-cs"/>
              </a:rPr>
              <a:t>PARKER</a:t>
            </a:r>
            <a:r>
              <a:rPr lang="de-DE" sz="8800" dirty="0">
                <a:solidFill>
                  <a:schemeClr val="tx1">
                    <a:lumMod val="85000"/>
                    <a:lumOff val="1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rPr>
              <a:t>!</a:t>
            </a:r>
            <a:r>
              <a:rPr lang="de-DE" sz="7200" dirty="0">
                <a:solidFill>
                  <a:schemeClr val="tx1">
                    <a:lumMod val="85000"/>
                    <a:lumOff val="1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rPr>
              <a:t/>
            </a:r>
            <a:br>
              <a:rPr lang="de-DE" sz="7200" dirty="0">
                <a:solidFill>
                  <a:schemeClr val="tx1">
                    <a:lumMod val="85000"/>
                    <a:lumOff val="1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rPr>
            </a:br>
            <a:r>
              <a:rPr lang="de-DE" sz="4800" dirty="0">
                <a:solidFill>
                  <a:prstClr val="white"/>
                </a:solidFill>
                <a:latin typeface="Gill Sans MT" panose="020B0502020104020203" pitchFamily="34" charset="0"/>
                <a:ea typeface="+mn-ea"/>
                <a:cs typeface="+mn-cs"/>
              </a:rPr>
              <a:t>.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1633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: Abgerundete Ecken 4" descr="dekoratives Element">
            <a:extLst>
              <a:ext uri="{FF2B5EF4-FFF2-40B4-BE49-F238E27FC236}">
                <a16:creationId xmlns:a16="http://schemas.microsoft.com/office/drawing/2014/main" id="{5C630D6E-A10D-4827-8912-E4CEF97044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536331" y="497393"/>
            <a:ext cx="8071338" cy="818731"/>
          </a:xfrm>
          <a:prstGeom prst="roundRect">
            <a:avLst>
              <a:gd name="adj" fmla="val 4901"/>
            </a:avLst>
          </a:prstGeom>
          <a:solidFill>
            <a:srgbClr val="000000">
              <a:alpha val="5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0F1E9427-86DE-445C-8CB5-BD4D90171903}"/>
              </a:ext>
            </a:extLst>
          </p:cNvPr>
          <p:cNvSpPr txBox="1">
            <a:spLocks/>
          </p:cNvSpPr>
          <p:nvPr/>
        </p:nvSpPr>
        <p:spPr>
          <a:xfrm>
            <a:off x="1134207" y="497394"/>
            <a:ext cx="7473462" cy="818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altLang="de-DE" sz="3600" b="1" dirty="0">
                <a:solidFill>
                  <a:schemeClr val="bg1"/>
                </a:solidFill>
              </a:rPr>
              <a:t>Die Mittlere Reife Klassen</a:t>
            </a:r>
          </a:p>
        </p:txBody>
      </p:sp>
      <p:sp>
        <p:nvSpPr>
          <p:cNvPr id="7" name="Rechteck: Abgerundete Ecken 4" descr="dekoratives Element">
            <a:extLst>
              <a:ext uri="{FF2B5EF4-FFF2-40B4-BE49-F238E27FC236}">
                <a16:creationId xmlns:a16="http://schemas.microsoft.com/office/drawing/2014/main" id="{70C88CF8-D4CA-4898-879D-8904C75ED9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1723136" y="1623178"/>
            <a:ext cx="5697728" cy="1470182"/>
          </a:xfrm>
          <a:prstGeom prst="roundRect">
            <a:avLst>
              <a:gd name="adj" fmla="val 4901"/>
            </a:avLst>
          </a:prstGeom>
          <a:solidFill>
            <a:schemeClr val="bg1">
              <a:lumMod val="65000"/>
              <a:alpha val="50000"/>
            </a:scheme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pic>
        <p:nvPicPr>
          <p:cNvPr id="8" name="Picture 4" descr="Logo_Mittelschule_1440">
            <a:extLst>
              <a:ext uri="{FF2B5EF4-FFF2-40B4-BE49-F238E27FC236}">
                <a16:creationId xmlns:a16="http://schemas.microsoft.com/office/drawing/2014/main" id="{FB4783FA-E109-4DF3-BE25-D3C4CDA2E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513" y="1674289"/>
            <a:ext cx="4898973" cy="1367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82765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: Abgerundete Ecken 4" descr="dekoratives Element">
            <a:extLst>
              <a:ext uri="{FF2B5EF4-FFF2-40B4-BE49-F238E27FC236}">
                <a16:creationId xmlns:a16="http://schemas.microsoft.com/office/drawing/2014/main" id="{0A73B75D-5946-46B0-A8BF-09EBD055C1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0711" y="425844"/>
            <a:ext cx="8590548" cy="914976"/>
          </a:xfrm>
          <a:prstGeom prst="roundRect">
            <a:avLst>
              <a:gd name="adj" fmla="val 4901"/>
            </a:avLst>
          </a:prstGeom>
          <a:solidFill>
            <a:srgbClr val="000000">
              <a:alpha val="5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16DC683E-6736-4D90-9EF3-AD288377D0A2}"/>
              </a:ext>
            </a:extLst>
          </p:cNvPr>
          <p:cNvSpPr txBox="1"/>
          <p:nvPr/>
        </p:nvSpPr>
        <p:spPr>
          <a:xfrm>
            <a:off x="180475" y="529389"/>
            <a:ext cx="8771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Konzept der M-Klassen</a:t>
            </a:r>
          </a:p>
        </p:txBody>
      </p:sp>
      <p:sp>
        <p:nvSpPr>
          <p:cNvPr id="7" name="Rechteck: Abgerundete Ecken 4" descr="dekoratives Element">
            <a:extLst>
              <a:ext uri="{FF2B5EF4-FFF2-40B4-BE49-F238E27FC236}">
                <a16:creationId xmlns:a16="http://schemas.microsoft.com/office/drawing/2014/main" id="{8426628C-5E8D-48CB-B48A-1677108DA0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0711" y="1593131"/>
            <a:ext cx="8590548" cy="4839025"/>
          </a:xfrm>
          <a:prstGeom prst="roundRect">
            <a:avLst>
              <a:gd name="adj" fmla="val 4901"/>
            </a:avLst>
          </a:prstGeom>
          <a:solidFill>
            <a:srgbClr val="000000">
              <a:alpha val="82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8" name="Inhaltsplatzhalter 4">
            <a:extLst>
              <a:ext uri="{FF2B5EF4-FFF2-40B4-BE49-F238E27FC236}">
                <a16:creationId xmlns:a16="http://schemas.microsoft.com/office/drawing/2014/main" id="{D357AA46-621A-4E39-A593-887ACC22AC99}"/>
              </a:ext>
            </a:extLst>
          </p:cNvPr>
          <p:cNvSpPr txBox="1">
            <a:spLocks/>
          </p:cNvSpPr>
          <p:nvPr/>
        </p:nvSpPr>
        <p:spPr>
          <a:xfrm>
            <a:off x="465894" y="1793631"/>
            <a:ext cx="8229600" cy="43611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3600" dirty="0">
                <a:solidFill>
                  <a:schemeClr val="bg1">
                    <a:lumMod val="95000"/>
                  </a:schemeClr>
                </a:solidFill>
              </a:rPr>
              <a:t>Bildungsangebot für leistungs-stärkere und motivierte Schülerinnen und Schüler</a:t>
            </a:r>
            <a:endParaRPr lang="de-DE" sz="800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endParaRPr lang="de-DE" sz="800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r>
              <a:rPr lang="de-DE" sz="3600" dirty="0">
                <a:solidFill>
                  <a:schemeClr val="bg1">
                    <a:lumMod val="95000"/>
                  </a:schemeClr>
                </a:solidFill>
              </a:rPr>
              <a:t>Jahrgangsstufe 7 bis 10</a:t>
            </a:r>
          </a:p>
          <a:p>
            <a:pPr marL="0" indent="0">
              <a:buNone/>
            </a:pPr>
            <a:endParaRPr lang="de-DE" sz="800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r>
              <a:rPr lang="de-DE" sz="3600" dirty="0">
                <a:solidFill>
                  <a:schemeClr val="bg1">
                    <a:lumMod val="95000"/>
                  </a:schemeClr>
                </a:solidFill>
              </a:rPr>
              <a:t>Erhöhtes Anforderungsniveau</a:t>
            </a:r>
          </a:p>
          <a:p>
            <a:pPr marL="0" indent="0">
              <a:buNone/>
            </a:pPr>
            <a:endParaRPr lang="de-DE" sz="900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r>
              <a:rPr lang="de-DE" sz="3600" dirty="0">
                <a:solidFill>
                  <a:schemeClr val="bg1">
                    <a:lumMod val="95000"/>
                  </a:schemeClr>
                </a:solidFill>
              </a:rPr>
              <a:t>Ziel: Abschluss mit Mittlerer Reife</a:t>
            </a:r>
          </a:p>
        </p:txBody>
      </p:sp>
    </p:spTree>
    <p:extLst>
      <p:ext uri="{BB962C8B-B14F-4D97-AF65-F5344CB8AC3E}">
        <p14:creationId xmlns:p14="http://schemas.microsoft.com/office/powerpoint/2010/main" val="4217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 descr="Träume">
            <a:extLst>
              <a:ext uri="{FF2B5EF4-FFF2-40B4-BE49-F238E27FC236}">
                <a16:creationId xmlns:a16="http://schemas.microsoft.com/office/drawing/2014/main" id="{FBA77B1F-F15D-4541-9550-8F9BFE15D5D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88525B6D-E2C0-4DEF-A1D3-80AE08C408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340820"/>
            <a:ext cx="8229600" cy="5489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0" name="Inhaltsplatzhalter 3">
            <a:extLst>
              <a:ext uri="{FF2B5EF4-FFF2-40B4-BE49-F238E27FC236}">
                <a16:creationId xmlns:a16="http://schemas.microsoft.com/office/drawing/2014/main" id="{C058B385-E356-4838-845B-96DD8BF0A92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4472678"/>
              </p:ext>
            </p:extLst>
          </p:nvPr>
        </p:nvGraphicFramePr>
        <p:xfrm>
          <a:off x="457200" y="1951892"/>
          <a:ext cx="8229600" cy="4456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Rechteck: Abgerundete Ecken 4" descr="dekoratives Element">
            <a:extLst>
              <a:ext uri="{FF2B5EF4-FFF2-40B4-BE49-F238E27FC236}">
                <a16:creationId xmlns:a16="http://schemas.microsoft.com/office/drawing/2014/main" id="{BBAB7F9C-3ED9-451E-8524-7355A8189E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0711" y="425844"/>
            <a:ext cx="8590548" cy="914976"/>
          </a:xfrm>
          <a:prstGeom prst="roundRect">
            <a:avLst>
              <a:gd name="adj" fmla="val 4901"/>
            </a:avLst>
          </a:prstGeom>
          <a:solidFill>
            <a:srgbClr val="000000">
              <a:alpha val="5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893A79A4-B1DE-403B-88FE-00D85A205F4D}"/>
              </a:ext>
            </a:extLst>
          </p:cNvPr>
          <p:cNvSpPr txBox="1"/>
          <p:nvPr/>
        </p:nvSpPr>
        <p:spPr>
          <a:xfrm>
            <a:off x="180475" y="529389"/>
            <a:ext cx="8771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 erhöhte Anforderungsniveau</a:t>
            </a:r>
          </a:p>
        </p:txBody>
      </p:sp>
    </p:spTree>
    <p:extLst>
      <p:ext uri="{BB962C8B-B14F-4D97-AF65-F5344CB8AC3E}">
        <p14:creationId xmlns:p14="http://schemas.microsoft.com/office/powerpoint/2010/main" val="3197869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: Abgerundete Ecken 4" descr="dekoratives Element">
            <a:extLst>
              <a:ext uri="{FF2B5EF4-FFF2-40B4-BE49-F238E27FC236}">
                <a16:creationId xmlns:a16="http://schemas.microsoft.com/office/drawing/2014/main" id="{56B47DC0-4291-4F1D-8709-590B7675DB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0711" y="425844"/>
            <a:ext cx="8590548" cy="914976"/>
          </a:xfrm>
          <a:prstGeom prst="roundRect">
            <a:avLst>
              <a:gd name="adj" fmla="val 4901"/>
            </a:avLst>
          </a:prstGeom>
          <a:solidFill>
            <a:srgbClr val="000000">
              <a:alpha val="38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F7877ABE-035F-4AE5-B0D7-3CC5BF2A99EA}"/>
              </a:ext>
            </a:extLst>
          </p:cNvPr>
          <p:cNvSpPr txBox="1"/>
          <p:nvPr/>
        </p:nvSpPr>
        <p:spPr>
          <a:xfrm>
            <a:off x="180475" y="529389"/>
            <a:ext cx="8771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Zugangsvoraussetzungen</a:t>
            </a:r>
          </a:p>
        </p:txBody>
      </p:sp>
      <p:sp>
        <p:nvSpPr>
          <p:cNvPr id="6" name="Rechteck: Abgerundete Ecken 4" descr="dekoratives Element">
            <a:extLst>
              <a:ext uri="{FF2B5EF4-FFF2-40B4-BE49-F238E27FC236}">
                <a16:creationId xmlns:a16="http://schemas.microsoft.com/office/drawing/2014/main" id="{AA8ECE8B-5DB7-4FEE-9133-AC98CBE452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0711" y="1593130"/>
            <a:ext cx="8590548" cy="5089023"/>
          </a:xfrm>
          <a:prstGeom prst="roundRect">
            <a:avLst>
              <a:gd name="adj" fmla="val 4901"/>
            </a:avLst>
          </a:prstGeom>
          <a:solidFill>
            <a:srgbClr val="000000">
              <a:alpha val="82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744183F0-30CB-4235-9654-C2AD64C24175}"/>
              </a:ext>
            </a:extLst>
          </p:cNvPr>
          <p:cNvSpPr txBox="1"/>
          <p:nvPr/>
        </p:nvSpPr>
        <p:spPr>
          <a:xfrm>
            <a:off x="457200" y="1987062"/>
            <a:ext cx="8247185" cy="4845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1000"/>
              </a:lnSpc>
              <a:defRPr/>
            </a:pP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Notendurchschnitt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</a:rPr>
              <a:t>(</a:t>
            </a: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</a:rPr>
              <a:t>Deutsch, Mathematik, Englisch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</a:rPr>
              <a:t>)   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im </a:t>
            </a: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Zwischenzeugnis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 oder im </a:t>
            </a: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Jahreszeugnis</a:t>
            </a:r>
          </a:p>
          <a:p>
            <a:pPr>
              <a:lnSpc>
                <a:spcPct val="101000"/>
              </a:lnSpc>
              <a:defRPr/>
            </a:pPr>
            <a:endParaRPr lang="de-DE" sz="2400" dirty="0">
              <a:solidFill>
                <a:schemeClr val="bg1">
                  <a:lumMod val="95000"/>
                </a:schemeClr>
              </a:solidFill>
              <a:latin typeface="Tahoma" pitchFamily="34" charset="0"/>
              <a:sym typeface="Wingdings" pitchFamily="2" charset="2"/>
            </a:endParaRPr>
          </a:p>
          <a:p>
            <a:pPr>
              <a:lnSpc>
                <a:spcPct val="101000"/>
              </a:lnSpc>
              <a:defRPr/>
            </a:pP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 3" pitchFamily="18" charset="2"/>
              </a:rPr>
              <a:t>     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 </a:t>
            </a: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für </a:t>
            </a: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 3" pitchFamily="18" charset="2"/>
              </a:rPr>
              <a:t>M7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 3" pitchFamily="18" charset="2"/>
              </a:rPr>
              <a:t>:</a:t>
            </a:r>
            <a:r>
              <a:rPr lang="en-US" sz="2400" dirty="0">
                <a:solidFill>
                  <a:schemeClr val="bg1">
                    <a:lumMod val="95000"/>
                  </a:schemeClr>
                </a:solidFill>
              </a:rPr>
              <a:t>     </a:t>
            </a:r>
            <a:r>
              <a:rPr lang="de-DE" sz="2400" b="1" dirty="0" smtClean="0">
                <a:solidFill>
                  <a:schemeClr val="bg1">
                    <a:lumMod val="95000"/>
                  </a:schemeClr>
                </a:solidFill>
                <a:latin typeface="Tahoma" pitchFamily="34" charset="0"/>
              </a:rPr>
              <a:t>2,66</a:t>
            </a:r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  <a:latin typeface="Tahoma" pitchFamily="34" charset="0"/>
              </a:rPr>
              <a:t>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</a:rPr>
              <a:t>oder besser</a:t>
            </a:r>
          </a:p>
          <a:p>
            <a:pPr>
              <a:lnSpc>
                <a:spcPct val="101000"/>
              </a:lnSpc>
              <a:defRPr/>
            </a:pP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</a:rPr>
              <a:t>     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 </a:t>
            </a: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für </a:t>
            </a: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 3" pitchFamily="18" charset="2"/>
              </a:rPr>
              <a:t>M8/9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 3" pitchFamily="18" charset="2"/>
              </a:rPr>
              <a:t>:</a:t>
            </a: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 3" pitchFamily="18" charset="2"/>
              </a:rPr>
              <a:t>   </a:t>
            </a: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</a:rPr>
              <a:t>2,33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</a:rPr>
              <a:t> oder besser</a:t>
            </a:r>
          </a:p>
          <a:p>
            <a:pPr>
              <a:lnSpc>
                <a:spcPct val="101000"/>
              </a:lnSpc>
              <a:defRPr/>
            </a:pP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Sie können Ihre Tochter / Ihren Sohn </a:t>
            </a: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sofort nach Erhalt des Zeugnisses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 bei uns anmelden.</a:t>
            </a:r>
          </a:p>
          <a:p>
            <a:pPr>
              <a:lnSpc>
                <a:spcPct val="101000"/>
              </a:lnSpc>
              <a:defRPr/>
            </a:pPr>
            <a:endParaRPr lang="de-DE" sz="2400" dirty="0">
              <a:solidFill>
                <a:schemeClr val="bg1">
                  <a:lumMod val="95000"/>
                </a:schemeClr>
              </a:solidFill>
              <a:latin typeface="Tahoma" pitchFamily="34" charset="0"/>
              <a:sym typeface="Wingdings" pitchFamily="2" charset="2"/>
            </a:endParaRPr>
          </a:p>
          <a:p>
            <a:pPr marL="285750" indent="-285750">
              <a:lnSpc>
                <a:spcPct val="101000"/>
              </a:lnSpc>
              <a:buFont typeface="Wingdings" panose="05000000000000000000" pitchFamily="2" charset="2"/>
              <a:buChar char="Ä"/>
              <a:defRPr/>
            </a:pP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für M10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: </a:t>
            </a:r>
            <a:r>
              <a:rPr lang="de-DE" sz="2400" dirty="0" err="1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Qualizeugnis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 </a:t>
            </a: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2,33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 </a:t>
            </a:r>
          </a:p>
          <a:p>
            <a:pPr>
              <a:lnSpc>
                <a:spcPct val="101000"/>
              </a:lnSpc>
              <a:defRPr/>
            </a:pP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	        (Deutsch, Mathematik, Englisch)</a:t>
            </a:r>
          </a:p>
          <a:p>
            <a:pPr>
              <a:lnSpc>
                <a:spcPct val="101000"/>
              </a:lnSpc>
              <a:defRPr/>
            </a:pP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Anmeldung an der MS Wasserburg bis spätestens </a:t>
            </a:r>
          </a:p>
          <a:p>
            <a:pPr algn="ctr">
              <a:lnSpc>
                <a:spcPct val="101000"/>
              </a:lnSpc>
              <a:defRPr/>
            </a:pPr>
            <a:r>
              <a:rPr lang="de-DE" sz="2400" b="1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28. Juli </a:t>
            </a:r>
            <a:r>
              <a:rPr lang="de-DE" sz="2400" b="1" dirty="0" smtClean="0">
                <a:solidFill>
                  <a:schemeClr val="bg1">
                    <a:lumMod val="95000"/>
                  </a:schemeClr>
                </a:solidFill>
                <a:latin typeface="Tahoma" pitchFamily="34" charset="0"/>
                <a:sym typeface="Wingdings" pitchFamily="2" charset="2"/>
              </a:rPr>
              <a:t>2023</a:t>
            </a:r>
            <a:endParaRPr lang="de-DE" sz="2400" b="1" dirty="0">
              <a:solidFill>
                <a:schemeClr val="bg1">
                  <a:lumMod val="95000"/>
                </a:schemeClr>
              </a:solidFill>
              <a:latin typeface="Tahoma" pitchFamily="34" charset="0"/>
              <a:sym typeface="Wingdings" pitchFamily="2" charset="2"/>
            </a:endParaRP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3885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: Abgerundete Ecken 4" descr="dekoratives Element">
            <a:extLst>
              <a:ext uri="{FF2B5EF4-FFF2-40B4-BE49-F238E27FC236}">
                <a16:creationId xmlns:a16="http://schemas.microsoft.com/office/drawing/2014/main" id="{50EC2374-B0C9-4CE2-AA7B-C5B1D95E02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0711" y="425844"/>
            <a:ext cx="8590548" cy="914976"/>
          </a:xfrm>
          <a:prstGeom prst="roundRect">
            <a:avLst>
              <a:gd name="adj" fmla="val 4901"/>
            </a:avLst>
          </a:prstGeom>
          <a:solidFill>
            <a:srgbClr val="000000">
              <a:alpha val="6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86C0E1A3-3C77-4C18-BFC4-BBD70153E2BA}"/>
              </a:ext>
            </a:extLst>
          </p:cNvPr>
          <p:cNvSpPr txBox="1"/>
          <p:nvPr/>
        </p:nvSpPr>
        <p:spPr>
          <a:xfrm>
            <a:off x="180475" y="529389"/>
            <a:ext cx="8771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 Aufnahmeprüfung in die M10</a:t>
            </a:r>
          </a:p>
        </p:txBody>
      </p:sp>
      <p:sp>
        <p:nvSpPr>
          <p:cNvPr id="6" name="Rechteck: Abgerundete Ecken 4" descr="dekoratives Element">
            <a:extLst>
              <a:ext uri="{FF2B5EF4-FFF2-40B4-BE49-F238E27FC236}">
                <a16:creationId xmlns:a16="http://schemas.microsoft.com/office/drawing/2014/main" id="{9098ECCF-E317-4E9C-8C71-C203E2DDA9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0711" y="1918685"/>
            <a:ext cx="8590548" cy="3921761"/>
          </a:xfrm>
          <a:prstGeom prst="roundRect">
            <a:avLst>
              <a:gd name="adj" fmla="val 4901"/>
            </a:avLst>
          </a:prstGeom>
          <a:solidFill>
            <a:srgbClr val="000000">
              <a:alpha val="72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BC118043-5788-4BA0-8ED5-09BD64DA8CA4}"/>
              </a:ext>
            </a:extLst>
          </p:cNvPr>
          <p:cNvSpPr txBox="1"/>
          <p:nvPr/>
        </p:nvSpPr>
        <p:spPr>
          <a:xfrm>
            <a:off x="282741" y="2022231"/>
            <a:ext cx="857851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>
                <a:solidFill>
                  <a:schemeClr val="bg1">
                    <a:lumMod val="95000"/>
                  </a:schemeClr>
                </a:solidFill>
              </a:rPr>
              <a:t>Falls der Durchschnitt von </a:t>
            </a:r>
            <a:r>
              <a:rPr lang="de-DE" sz="2800" b="1" dirty="0" smtClean="0">
                <a:solidFill>
                  <a:schemeClr val="bg1">
                    <a:lumMod val="95000"/>
                  </a:schemeClr>
                </a:solidFill>
              </a:rPr>
              <a:t>2,33  </a:t>
            </a:r>
            <a:r>
              <a:rPr lang="de-DE" sz="2800" b="1" dirty="0">
                <a:solidFill>
                  <a:schemeClr val="bg1">
                    <a:lumMod val="95000"/>
                  </a:schemeClr>
                </a:solidFill>
              </a:rPr>
              <a:t>in D/M/E im </a:t>
            </a:r>
            <a:r>
              <a:rPr lang="de-DE" sz="2800" b="1" dirty="0" err="1">
                <a:solidFill>
                  <a:schemeClr val="bg1">
                    <a:lumMod val="95000"/>
                  </a:schemeClr>
                </a:solidFill>
              </a:rPr>
              <a:t>Quali</a:t>
            </a:r>
            <a:r>
              <a:rPr lang="de-DE" sz="2800" b="1" dirty="0">
                <a:solidFill>
                  <a:schemeClr val="bg1">
                    <a:lumMod val="95000"/>
                  </a:schemeClr>
                </a:solidFill>
              </a:rPr>
              <a:t> nicht erreicht wurde:</a:t>
            </a:r>
          </a:p>
          <a:p>
            <a:r>
              <a:rPr lang="de-DE" sz="2800" dirty="0">
                <a:solidFill>
                  <a:schemeClr val="bg1">
                    <a:lumMod val="95000"/>
                  </a:schemeClr>
                </a:solidFill>
              </a:rPr>
              <a:t>Aufnahmeprüfung:</a:t>
            </a:r>
          </a:p>
          <a:p>
            <a:r>
              <a:rPr lang="de-DE" sz="2800" dirty="0" smtClean="0">
                <a:solidFill>
                  <a:schemeClr val="bg1">
                    <a:lumMod val="95000"/>
                  </a:schemeClr>
                </a:solidFill>
              </a:rPr>
              <a:t>Dienstag, 25.07.– Donnerstag, 27.07.2023 </a:t>
            </a:r>
            <a:r>
              <a:rPr lang="de-DE" sz="2800" dirty="0">
                <a:solidFill>
                  <a:schemeClr val="bg1">
                    <a:lumMod val="95000"/>
                  </a:schemeClr>
                </a:solidFill>
              </a:rPr>
              <a:t>(E/D/M) an der MS Wasserburg</a:t>
            </a:r>
          </a:p>
          <a:p>
            <a:endParaRPr lang="de-DE" sz="2800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de-DE" sz="2000" dirty="0">
                <a:solidFill>
                  <a:schemeClr val="bg1">
                    <a:lumMod val="95000"/>
                  </a:schemeClr>
                </a:solidFill>
              </a:rPr>
              <a:t>Anmeldung zur Aufnahmeprüfung: </a:t>
            </a:r>
          </a:p>
          <a:p>
            <a:r>
              <a:rPr lang="de-DE" sz="2000" dirty="0" smtClean="0">
                <a:solidFill>
                  <a:schemeClr val="bg1">
                    <a:lumMod val="95000"/>
                  </a:schemeClr>
                </a:solidFill>
              </a:rPr>
              <a:t>Freitag,21.07</a:t>
            </a:r>
            <a:r>
              <a:rPr lang="de-DE" sz="2000" dirty="0">
                <a:solidFill>
                  <a:schemeClr val="bg1">
                    <a:lumMod val="95000"/>
                  </a:schemeClr>
                </a:solidFill>
              </a:rPr>
              <a:t>. </a:t>
            </a:r>
            <a:r>
              <a:rPr lang="de-DE" sz="2000" b="1" u="sng" dirty="0">
                <a:solidFill>
                  <a:schemeClr val="bg1">
                    <a:lumMod val="95000"/>
                  </a:schemeClr>
                </a:solidFill>
              </a:rPr>
              <a:t>und</a:t>
            </a:r>
            <a:r>
              <a:rPr lang="de-DE" sz="2000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de-DE" sz="2000" dirty="0" smtClean="0">
                <a:solidFill>
                  <a:schemeClr val="bg1">
                    <a:lumMod val="95000"/>
                  </a:schemeClr>
                </a:solidFill>
              </a:rPr>
              <a:t>Montag, 24.07.2023</a:t>
            </a:r>
            <a:endParaRPr lang="de-DE" sz="2000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de-DE" sz="2000" dirty="0">
                <a:solidFill>
                  <a:schemeClr val="bg1">
                    <a:lumMod val="95000"/>
                  </a:schemeClr>
                </a:solidFill>
              </a:rPr>
              <a:t>vormittags im Büro der MS Wasserburg</a:t>
            </a:r>
          </a:p>
          <a:p>
            <a:endParaRPr lang="de-DE" sz="2800" dirty="0">
              <a:solidFill>
                <a:schemeClr val="bg1">
                  <a:lumMod val="95000"/>
                </a:schemeClr>
              </a:solidFill>
            </a:endParaRP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35434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: Abgerundete Ecken 4" descr="dekoratives Element">
            <a:extLst>
              <a:ext uri="{FF2B5EF4-FFF2-40B4-BE49-F238E27FC236}">
                <a16:creationId xmlns:a16="http://schemas.microsoft.com/office/drawing/2014/main" id="{50EC2374-B0C9-4CE2-AA7B-C5B1D95E02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0711" y="425844"/>
            <a:ext cx="8590548" cy="914976"/>
          </a:xfrm>
          <a:prstGeom prst="roundRect">
            <a:avLst>
              <a:gd name="adj" fmla="val 4901"/>
            </a:avLst>
          </a:prstGeom>
          <a:solidFill>
            <a:srgbClr val="000000">
              <a:alpha val="6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86C0E1A3-3C77-4C18-BFC4-BBD70153E2BA}"/>
              </a:ext>
            </a:extLst>
          </p:cNvPr>
          <p:cNvSpPr txBox="1"/>
          <p:nvPr/>
        </p:nvSpPr>
        <p:spPr>
          <a:xfrm>
            <a:off x="180475" y="529389"/>
            <a:ext cx="877102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5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 Aufnahmeprüfung in die M7/M8/M9</a:t>
            </a:r>
          </a:p>
        </p:txBody>
      </p:sp>
      <p:sp>
        <p:nvSpPr>
          <p:cNvPr id="6" name="Rechteck: Abgerundete Ecken 4" descr="dekoratives Element">
            <a:extLst>
              <a:ext uri="{FF2B5EF4-FFF2-40B4-BE49-F238E27FC236}">
                <a16:creationId xmlns:a16="http://schemas.microsoft.com/office/drawing/2014/main" id="{9098ECCF-E317-4E9C-8C71-C203E2DDA9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779624" y="1556942"/>
            <a:ext cx="7572722" cy="4108048"/>
          </a:xfrm>
          <a:prstGeom prst="roundRect">
            <a:avLst>
              <a:gd name="adj" fmla="val 4901"/>
            </a:avLst>
          </a:prstGeom>
          <a:solidFill>
            <a:srgbClr val="000000">
              <a:alpha val="72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BC118043-5788-4BA0-8ED5-09BD64DA8CA4}"/>
              </a:ext>
            </a:extLst>
          </p:cNvPr>
          <p:cNvSpPr txBox="1"/>
          <p:nvPr/>
        </p:nvSpPr>
        <p:spPr>
          <a:xfrm>
            <a:off x="933025" y="1718140"/>
            <a:ext cx="7419321" cy="3801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bg1">
                    <a:lumMod val="95000"/>
                  </a:schemeClr>
                </a:solidFill>
              </a:rPr>
              <a:t>Ziel: Zeugnisnoten in D/M/E verbessern</a:t>
            </a:r>
          </a:p>
          <a:p>
            <a:endParaRPr lang="de-DE" sz="2400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de-DE" sz="2400" dirty="0">
                <a:solidFill>
                  <a:schemeClr val="bg1">
                    <a:lumMod val="95000"/>
                  </a:schemeClr>
                </a:solidFill>
              </a:rPr>
              <a:t>Mittwoch, </a:t>
            </a:r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</a:rPr>
              <a:t>06.09.2023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</a:rPr>
              <a:t>Englisch</a:t>
            </a:r>
          </a:p>
          <a:p>
            <a:r>
              <a:rPr lang="de-DE" sz="2400" dirty="0">
                <a:solidFill>
                  <a:schemeClr val="bg1">
                    <a:lumMod val="95000"/>
                  </a:schemeClr>
                </a:solidFill>
              </a:rPr>
              <a:t>Donnerstag, </a:t>
            </a:r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</a:rPr>
              <a:t>07.09.2023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</a:rPr>
              <a:t>Deutsch</a:t>
            </a:r>
          </a:p>
          <a:p>
            <a:r>
              <a:rPr lang="de-DE" sz="2400" dirty="0">
                <a:solidFill>
                  <a:schemeClr val="bg1">
                    <a:lumMod val="95000"/>
                  </a:schemeClr>
                </a:solidFill>
              </a:rPr>
              <a:t>Freitag, </a:t>
            </a:r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</a:rPr>
              <a:t>08.09.2023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</a:rPr>
              <a:t>Mathematik </a:t>
            </a:r>
          </a:p>
          <a:p>
            <a:r>
              <a:rPr lang="de-DE" sz="2400" dirty="0">
                <a:solidFill>
                  <a:schemeClr val="bg1">
                    <a:lumMod val="95000"/>
                  </a:schemeClr>
                </a:solidFill>
              </a:rPr>
              <a:t> </a:t>
            </a:r>
          </a:p>
          <a:p>
            <a:pPr algn="ctr"/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</a:rPr>
              <a:t>bei uns an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</a:rPr>
              <a:t>der MS </a:t>
            </a:r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</a:rPr>
              <a:t>Wasserburg </a:t>
            </a:r>
          </a:p>
          <a:p>
            <a:pPr algn="ctr"/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</a:rPr>
              <a:t>jeweils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</a:rPr>
              <a:t>ab 9.00 Uhr</a:t>
            </a:r>
          </a:p>
          <a:p>
            <a:endParaRPr lang="de-DE" sz="900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de-DE" sz="2000" dirty="0">
                <a:solidFill>
                  <a:schemeClr val="bg1">
                    <a:lumMod val="95000"/>
                  </a:schemeClr>
                </a:solidFill>
              </a:rPr>
              <a:t>Nur für Schüler und Schülerinnen aus Wasserburg, Prien, Bad Endorf, Edling, </a:t>
            </a:r>
            <a:r>
              <a:rPr lang="de-DE" sz="2000" dirty="0" err="1">
                <a:solidFill>
                  <a:schemeClr val="bg1">
                    <a:lumMod val="95000"/>
                  </a:schemeClr>
                </a:solidFill>
              </a:rPr>
              <a:t>Eiselfing</a:t>
            </a:r>
            <a:r>
              <a:rPr lang="de-DE" sz="2000" dirty="0">
                <a:solidFill>
                  <a:schemeClr val="bg1">
                    <a:lumMod val="95000"/>
                  </a:schemeClr>
                </a:solidFill>
              </a:rPr>
              <a:t>, </a:t>
            </a:r>
            <a:r>
              <a:rPr lang="de-DE" sz="2000" dirty="0" err="1">
                <a:solidFill>
                  <a:schemeClr val="bg1">
                    <a:lumMod val="95000"/>
                  </a:schemeClr>
                </a:solidFill>
              </a:rPr>
              <a:t>Schnaitsee</a:t>
            </a:r>
            <a:r>
              <a:rPr lang="de-DE" sz="2000" dirty="0">
                <a:solidFill>
                  <a:schemeClr val="bg1">
                    <a:lumMod val="95000"/>
                  </a:schemeClr>
                </a:solidFill>
              </a:rPr>
              <a:t>, Rott</a:t>
            </a:r>
          </a:p>
        </p:txBody>
      </p:sp>
    </p:spTree>
    <p:extLst>
      <p:ext uri="{BB962C8B-B14F-4D97-AF65-F5344CB8AC3E}">
        <p14:creationId xmlns:p14="http://schemas.microsoft.com/office/powerpoint/2010/main" val="665169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: Abgerundete Ecken 4" descr="dekoratives Element">
            <a:extLst>
              <a:ext uri="{FF2B5EF4-FFF2-40B4-BE49-F238E27FC236}">
                <a16:creationId xmlns:a16="http://schemas.microsoft.com/office/drawing/2014/main" id="{20A1408F-C0C3-493C-8A77-9FAB6BBB9F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140677" y="213215"/>
            <a:ext cx="8686800" cy="6431570"/>
          </a:xfrm>
          <a:prstGeom prst="roundRect">
            <a:avLst>
              <a:gd name="adj" fmla="val 4901"/>
            </a:avLst>
          </a:prstGeom>
          <a:solidFill>
            <a:srgbClr val="000000">
              <a:alpha val="5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6" name="Inhaltsplatzhalter 4">
            <a:extLst>
              <a:ext uri="{FF2B5EF4-FFF2-40B4-BE49-F238E27FC236}">
                <a16:creationId xmlns:a16="http://schemas.microsoft.com/office/drawing/2014/main" id="{1A887199-A505-4F6F-8ABC-82DEB143409F}"/>
              </a:ext>
            </a:extLst>
          </p:cNvPr>
          <p:cNvSpPr txBox="1">
            <a:spLocks/>
          </p:cNvSpPr>
          <p:nvPr/>
        </p:nvSpPr>
        <p:spPr>
          <a:xfrm>
            <a:off x="298938" y="426428"/>
            <a:ext cx="8510954" cy="643157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de-DE" sz="2700" b="1" u="sng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Anmeldung zur Prüfung</a:t>
            </a:r>
            <a:r>
              <a:rPr lang="de-DE" sz="27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erfolgt durch die Erziehungsberechtigten </a:t>
            </a:r>
            <a:r>
              <a:rPr lang="de-DE" sz="2700" b="1" u="sng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nach Beratung</a:t>
            </a:r>
            <a:r>
              <a:rPr lang="de-DE" sz="27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durch die Schule </a:t>
            </a:r>
            <a:r>
              <a:rPr lang="de-DE" sz="2700" b="1" u="sng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schriftlich</a:t>
            </a:r>
            <a:r>
              <a:rPr lang="de-DE" sz="27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von  Freitag, </a:t>
            </a:r>
            <a:r>
              <a:rPr lang="de-DE" sz="27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14. Juli  2023 </a:t>
            </a:r>
            <a:r>
              <a:rPr lang="de-DE" sz="27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bis Mittwoch </a:t>
            </a:r>
            <a:r>
              <a:rPr lang="de-DE" sz="27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19. </a:t>
            </a:r>
            <a:r>
              <a:rPr lang="de-DE" sz="27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Juli </a:t>
            </a:r>
            <a:r>
              <a:rPr lang="de-DE" sz="27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  bei uns an </a:t>
            </a:r>
            <a:r>
              <a:rPr lang="de-DE" sz="27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 MS </a:t>
            </a:r>
            <a:r>
              <a:rPr lang="de-DE" sz="27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Wasserburg.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>
              <a:lnSpc>
                <a:spcPct val="120000"/>
              </a:lnSpc>
              <a:buNone/>
            </a:pPr>
            <a:endParaRPr lang="de-DE" sz="9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de-DE" sz="27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 Gesamtnote wird in Fächern, in denen eine Prüfung abgelegt wurde, aus der </a:t>
            </a:r>
            <a:r>
              <a:rPr lang="de-DE" sz="2700" b="1" u="sng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 im</a:t>
            </a:r>
            <a:r>
              <a:rPr lang="de-DE" sz="27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700" b="1" u="sng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Zwischenzeugnis und der  Prüfungsnote ermittelt</a:t>
            </a:r>
            <a:r>
              <a:rPr lang="de-DE" sz="27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wobei die Prüfungsnote den Ausschlag gibt.</a:t>
            </a:r>
          </a:p>
          <a:p>
            <a:pPr marL="0" indent="0">
              <a:lnSpc>
                <a:spcPct val="120000"/>
              </a:lnSpc>
              <a:buNone/>
            </a:pPr>
            <a:endParaRPr lang="de-DE" sz="9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de-DE" sz="25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Unmittelbar nach Feststellung der Prüfungsergebnisse werden die Schülerinnen und Schüler den </a:t>
            </a:r>
            <a:r>
              <a:rPr lang="de-DE" sz="25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jeweiligen </a:t>
            </a:r>
            <a:r>
              <a:rPr lang="de-DE" sz="25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Klassen zugeteilt.</a:t>
            </a:r>
          </a:p>
          <a:p>
            <a:endParaRPr lang="de-DE" dirty="0"/>
          </a:p>
          <a:p>
            <a:endParaRPr lang="de-DE" dirty="0"/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004E4EF3-0FA0-4358-A937-AE8B49B7EC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9647" y="5934444"/>
            <a:ext cx="661187" cy="550989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7D44B1C-FA81-4673-BF3C-D9FF8F8372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9646" y="354065"/>
            <a:ext cx="661187" cy="550989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A2025D02-52F9-4307-8C8A-A8CF86F1F2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9646" y="3535606"/>
            <a:ext cx="661188" cy="550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85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18A394A6-B33A-49A7-A1AE-414E4D7B9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016" y="1856152"/>
            <a:ext cx="9143999" cy="4826001"/>
          </a:xfrm>
          <a:prstGeom prst="rect">
            <a:avLst/>
          </a:prstGeom>
        </p:spPr>
      </p:pic>
      <p:sp>
        <p:nvSpPr>
          <p:cNvPr id="4" name="Rechteck: Abgerundete Ecken 4" descr="dekoratives Element">
            <a:extLst>
              <a:ext uri="{FF2B5EF4-FFF2-40B4-BE49-F238E27FC236}">
                <a16:creationId xmlns:a16="http://schemas.microsoft.com/office/drawing/2014/main" id="{56B47DC0-4291-4F1D-8709-590B7675DB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0711" y="425844"/>
            <a:ext cx="8590548" cy="914976"/>
          </a:xfrm>
          <a:prstGeom prst="roundRect">
            <a:avLst>
              <a:gd name="adj" fmla="val 4901"/>
            </a:avLst>
          </a:prstGeom>
          <a:solidFill>
            <a:srgbClr val="000000">
              <a:alpha val="38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F7877ABE-035F-4AE5-B0D7-3CC5BF2A99EA}"/>
              </a:ext>
            </a:extLst>
          </p:cNvPr>
          <p:cNvSpPr txBox="1"/>
          <p:nvPr/>
        </p:nvSpPr>
        <p:spPr>
          <a:xfrm>
            <a:off x="180475" y="529389"/>
            <a:ext cx="87710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</a:t>
            </a:r>
            <a:r>
              <a:rPr lang="de-DE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für M-Schüler</a:t>
            </a:r>
          </a:p>
        </p:txBody>
      </p:sp>
      <p:sp>
        <p:nvSpPr>
          <p:cNvPr id="6" name="Rechteck: Abgerundete Ecken 4" descr="dekoratives Element">
            <a:extLst>
              <a:ext uri="{FF2B5EF4-FFF2-40B4-BE49-F238E27FC236}">
                <a16:creationId xmlns:a16="http://schemas.microsoft.com/office/drawing/2014/main" id="{AA8ECE8B-5DB7-4FEE-9133-AC98CBE452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black">
          <a:xfrm flipV="1">
            <a:off x="270711" y="1593130"/>
            <a:ext cx="8590548" cy="5089023"/>
          </a:xfrm>
          <a:prstGeom prst="roundRect">
            <a:avLst>
              <a:gd name="adj" fmla="val 4901"/>
            </a:avLst>
          </a:prstGeom>
          <a:solidFill>
            <a:srgbClr val="000000">
              <a:alpha val="70000"/>
            </a:srgbClr>
          </a:solidFill>
          <a:ln w="50800" cmpd="tri">
            <a:gradFill>
              <a:gsLst>
                <a:gs pos="0">
                  <a:schemeClr val="bg1">
                    <a:alpha val="62000"/>
                    <a:lumMod val="0"/>
                    <a:lumOff val="100000"/>
                  </a:schemeClr>
                </a:gs>
                <a:gs pos="74000">
                  <a:schemeClr val="bg1">
                    <a:lumMod val="65000"/>
                  </a:schemeClr>
                </a:gs>
                <a:gs pos="83000">
                  <a:schemeClr val="bg1">
                    <a:lumMod val="85000"/>
                  </a:schemeClr>
                </a:gs>
                <a:gs pos="100000">
                  <a:schemeClr val="bg1">
                    <a:lumMod val="97000"/>
                    <a:lumOff val="3000"/>
                  </a:scheme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744183F0-30CB-4235-9654-C2AD64C24175}"/>
              </a:ext>
            </a:extLst>
          </p:cNvPr>
          <p:cNvSpPr txBox="1"/>
          <p:nvPr/>
        </p:nvSpPr>
        <p:spPr>
          <a:xfrm>
            <a:off x="442392" y="1777349"/>
            <a:ext cx="8247185" cy="45354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1000"/>
              </a:lnSpc>
              <a:defRPr/>
            </a:pPr>
            <a:r>
              <a:rPr lang="de-DE" altLang="de-DE" sz="2400" dirty="0">
                <a:solidFill>
                  <a:schemeClr val="bg1">
                    <a:lumMod val="95000"/>
                  </a:schemeClr>
                </a:solidFill>
              </a:rPr>
              <a:t>Es gibt </a:t>
            </a:r>
            <a:r>
              <a:rPr lang="de-DE" altLang="de-DE" sz="2400" b="1" dirty="0">
                <a:solidFill>
                  <a:schemeClr val="bg1">
                    <a:lumMod val="95000"/>
                  </a:schemeClr>
                </a:solidFill>
              </a:rPr>
              <a:t>zwei</a:t>
            </a:r>
            <a:r>
              <a:rPr lang="de-DE" altLang="de-DE" sz="2400" dirty="0">
                <a:solidFill>
                  <a:schemeClr val="bg1">
                    <a:lumMod val="95000"/>
                  </a:schemeClr>
                </a:solidFill>
              </a:rPr>
              <a:t> Möglichkeiten, wie M-Schüler ihren </a:t>
            </a:r>
            <a:r>
              <a:rPr lang="de-DE" altLang="de-DE" sz="2400" dirty="0" err="1">
                <a:solidFill>
                  <a:schemeClr val="bg1">
                    <a:lumMod val="95000"/>
                  </a:schemeClr>
                </a:solidFill>
              </a:rPr>
              <a:t>Quali</a:t>
            </a:r>
            <a:r>
              <a:rPr lang="de-DE" altLang="de-DE" sz="2400" dirty="0">
                <a:solidFill>
                  <a:schemeClr val="bg1">
                    <a:lumMod val="95000"/>
                  </a:schemeClr>
                </a:solidFill>
              </a:rPr>
              <a:t> ablegen können:</a:t>
            </a:r>
          </a:p>
          <a:p>
            <a:pPr>
              <a:lnSpc>
                <a:spcPct val="101000"/>
              </a:lnSpc>
              <a:defRPr/>
            </a:pPr>
            <a:endParaRPr lang="de-DE" sz="2400" dirty="0">
              <a:solidFill>
                <a:schemeClr val="bg1">
                  <a:lumMod val="95000"/>
                </a:schemeClr>
              </a:solidFill>
              <a:latin typeface="Tahoma" pitchFamily="34" charset="0"/>
              <a:sym typeface="Wingdings" pitchFamily="2" charset="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de-DE" altLang="de-DE" sz="2400" b="1" dirty="0">
                <a:solidFill>
                  <a:schemeClr val="bg1">
                    <a:lumMod val="95000"/>
                  </a:schemeClr>
                </a:solidFill>
              </a:rPr>
              <a:t>1. Möglichkeit "fifty-fifty" nach §58 MSO: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de-DE" altLang="de-DE" sz="2400" dirty="0">
                <a:solidFill>
                  <a:schemeClr val="bg1">
                    <a:lumMod val="95000"/>
                  </a:schemeClr>
                </a:solidFill>
              </a:rPr>
              <a:t>Hier werden die Noten des Zwischenzeugnisses in die Gesamtbewertung einbezogen.</a:t>
            </a:r>
          </a:p>
          <a:p>
            <a:pPr>
              <a:spcBef>
                <a:spcPct val="0"/>
              </a:spcBef>
              <a:buFontTx/>
              <a:buNone/>
            </a:pPr>
            <a:endParaRPr lang="de-DE" altLang="de-DE" sz="24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de-DE" altLang="de-DE" sz="2400" b="1" dirty="0">
                <a:solidFill>
                  <a:schemeClr val="bg1">
                    <a:lumMod val="95000"/>
                  </a:schemeClr>
                </a:solidFill>
              </a:rPr>
              <a:t>2. Möglichkeit "</a:t>
            </a:r>
            <a:r>
              <a:rPr lang="de-DE" altLang="de-DE" sz="2400" b="1" dirty="0" err="1">
                <a:solidFill>
                  <a:schemeClr val="bg1">
                    <a:lumMod val="95000"/>
                  </a:schemeClr>
                </a:solidFill>
              </a:rPr>
              <a:t>go</a:t>
            </a:r>
            <a:r>
              <a:rPr lang="de-DE" altLang="de-DE" sz="2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de-DE" altLang="de-DE" sz="2400" b="1" dirty="0" err="1">
                <a:solidFill>
                  <a:schemeClr val="bg1">
                    <a:lumMod val="95000"/>
                  </a:schemeClr>
                </a:solidFill>
              </a:rPr>
              <a:t>for</a:t>
            </a:r>
            <a:r>
              <a:rPr lang="de-DE" altLang="de-DE" sz="2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de-DE" altLang="de-DE" sz="2400" b="1" dirty="0" err="1">
                <a:solidFill>
                  <a:schemeClr val="bg1">
                    <a:lumMod val="95000"/>
                  </a:schemeClr>
                </a:solidFill>
              </a:rPr>
              <a:t>gold</a:t>
            </a:r>
            <a:r>
              <a:rPr lang="de-DE" altLang="de-DE" sz="2400" b="1" dirty="0">
                <a:solidFill>
                  <a:schemeClr val="bg1">
                    <a:lumMod val="95000"/>
                  </a:schemeClr>
                </a:solidFill>
              </a:rPr>
              <a:t>" nach § 63 MSO: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de-DE" altLang="de-DE" sz="2400" dirty="0">
                <a:solidFill>
                  <a:schemeClr val="bg1">
                    <a:lumMod val="95000"/>
                  </a:schemeClr>
                </a:solidFill>
              </a:rPr>
              <a:t>Nur die Prüfungsnoten zählen</a:t>
            </a:r>
          </a:p>
          <a:p>
            <a:pPr>
              <a:spcBef>
                <a:spcPct val="0"/>
              </a:spcBef>
              <a:buFontTx/>
              <a:buNone/>
            </a:pPr>
            <a:endParaRPr lang="de-DE" altLang="de-DE" sz="2400" b="1" dirty="0">
              <a:solidFill>
                <a:schemeClr val="bg1">
                  <a:lumMod val="95000"/>
                </a:schemeClr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2400" b="1" dirty="0">
                <a:solidFill>
                  <a:schemeClr val="bg1">
                    <a:lumMod val="95000"/>
                  </a:schemeClr>
                </a:solidFill>
              </a:rPr>
              <a:t>Anmeldedatum ist spätestens der    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2400" b="1" dirty="0">
                <a:solidFill>
                  <a:schemeClr val="bg1">
                    <a:lumMod val="95000"/>
                  </a:schemeClr>
                </a:solidFill>
              </a:rPr>
              <a:t>     </a:t>
            </a:r>
            <a:r>
              <a:rPr lang="de-DE" altLang="de-DE" sz="2400" b="1" dirty="0" smtClean="0">
                <a:solidFill>
                  <a:schemeClr val="bg1">
                    <a:lumMod val="95000"/>
                  </a:schemeClr>
                </a:solidFill>
              </a:rPr>
              <a:t>02. März 2023</a:t>
            </a:r>
            <a:endParaRPr lang="de-DE" sz="24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642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Inhaltsplatzhalter 3">
            <a:extLst>
              <a:ext uri="{FF2B5EF4-FFF2-40B4-BE49-F238E27FC236}">
                <a16:creationId xmlns:a16="http://schemas.microsoft.com/office/drawing/2014/main" id="{B94ACE9D-1FD7-4798-8D5C-AF4E35BBD36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8144360"/>
              </p:ext>
            </p:extLst>
          </p:nvPr>
        </p:nvGraphicFramePr>
        <p:xfrm>
          <a:off x="149469" y="4501662"/>
          <a:ext cx="8845061" cy="2356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Grafik 2">
            <a:extLst>
              <a:ext uri="{FF2B5EF4-FFF2-40B4-BE49-F238E27FC236}">
                <a16:creationId xmlns:a16="http://schemas.microsoft.com/office/drawing/2014/main" id="{266C685F-F6AF-4147-B5EF-DB58462F232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1173" b="12637"/>
          <a:stretch/>
        </p:blipFill>
        <p:spPr>
          <a:xfrm>
            <a:off x="1606794" y="107182"/>
            <a:ext cx="5930412" cy="4518409"/>
          </a:xfrm>
          <a:prstGeom prst="rect">
            <a:avLst/>
          </a:prstGeom>
        </p:spPr>
      </p:pic>
      <p:sp>
        <p:nvSpPr>
          <p:cNvPr id="9" name="Rechteck 8">
            <a:extLst>
              <a:ext uri="{FF2B5EF4-FFF2-40B4-BE49-F238E27FC236}">
                <a16:creationId xmlns:a16="http://schemas.microsoft.com/office/drawing/2014/main" id="{339B9F42-F78E-4197-9816-2F54F12BA81F}"/>
              </a:ext>
            </a:extLst>
          </p:cNvPr>
          <p:cNvSpPr/>
          <p:nvPr/>
        </p:nvSpPr>
        <p:spPr>
          <a:xfrm>
            <a:off x="2447859" y="1536101"/>
            <a:ext cx="42482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Prüfungen</a:t>
            </a:r>
          </a:p>
        </p:txBody>
      </p:sp>
    </p:spTree>
    <p:extLst>
      <p:ext uri="{BB962C8B-B14F-4D97-AF65-F5344CB8AC3E}">
        <p14:creationId xmlns:p14="http://schemas.microsoft.com/office/powerpoint/2010/main" val="31376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92339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8D553896-FF70-4687-8A3D-0F0F961F42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443" r="16554"/>
          <a:stretch/>
        </p:blipFill>
        <p:spPr>
          <a:xfrm>
            <a:off x="0" y="1"/>
            <a:ext cx="9144000" cy="6950110"/>
          </a:xfrm>
          <a:prstGeom prst="rect">
            <a:avLst/>
          </a:prstGeom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773556" y="4108174"/>
            <a:ext cx="5370444" cy="1446550"/>
          </a:xfrm>
          <a:prstGeom prst="rect">
            <a:avLst/>
          </a:prstGeom>
          <a:solidFill>
            <a:schemeClr val="tx1">
              <a:lumMod val="65000"/>
              <a:lumOff val="35000"/>
              <a:alpha val="78000"/>
            </a:schemeClr>
          </a:solidFill>
          <a:ln w="9525">
            <a:solidFill>
              <a:schemeClr val="bg2">
                <a:lumMod val="2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4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Vielen Dank für Ihre Aufmerksamkeit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animBg="1"/>
    </p:bldLst>
  </p:timing>
</p:sld>
</file>

<file path=ppt/theme/theme1.xml><?xml version="1.0" encoding="utf-8"?>
<a:theme xmlns:a="http://schemas.openxmlformats.org/drawingml/2006/main" name="Office-Desig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Defaul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30478127_TF44965766" id="{13109A1B-0F61-4187-8A1A-62BDE52DE7A1}" vid="{A4435D19-7DA9-4016-B43D-BC3FDBF92A24}"/>
    </a:ext>
  </a:extLst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2FC68837-E9B7-43EE-9CFC-0A757A81107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EC874B1-538B-48E0-BA9B-E279870ECD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C2FBB4B-3FE0-412B-9FCE-52E8043DCDF2}">
  <ds:schemaRefs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b0879af-3eba-417a-a55a-ffe6dcd6ca77"/>
    <ds:schemaRef ds:uri="http://purl.org/dc/elements/1.1/"/>
    <ds:schemaRef ds:uri="http://schemas.microsoft.com/office/2006/metadata/properties"/>
    <ds:schemaRef ds:uri="6dc4bcd6-49db-4c07-9060-8acfc67cef9f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Inspirierende Zitate</Template>
  <TotalTime>0</TotalTime>
  <Words>769</Words>
  <Application>Microsoft Office PowerPoint</Application>
  <PresentationFormat>Bildschirmpräsentation (4:3)</PresentationFormat>
  <Paragraphs>145</Paragraphs>
  <Slides>24</Slides>
  <Notes>10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10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24</vt:i4>
      </vt:variant>
    </vt:vector>
  </HeadingPairs>
  <TitlesOfParts>
    <vt:vector size="36" baseType="lpstr">
      <vt:lpstr>Arial</vt:lpstr>
      <vt:lpstr>Arial Black</vt:lpstr>
      <vt:lpstr>Calibri</vt:lpstr>
      <vt:lpstr>Gill Sans MT</vt:lpstr>
      <vt:lpstr>Glockenspiel</vt:lpstr>
      <vt:lpstr>Segoe UI</vt:lpstr>
      <vt:lpstr>Tahoma</vt:lpstr>
      <vt:lpstr>Verdana</vt:lpstr>
      <vt:lpstr>Wingdings</vt:lpstr>
      <vt:lpstr>Wingdings 3</vt:lpstr>
      <vt:lpstr>Office-Design</vt:lpstr>
      <vt:lpstr>Larissa-Design</vt:lpstr>
      <vt:lpstr>PowerPoint-Präsentation</vt:lpstr>
      <vt:lpstr>Bei uns stehen Ihre KINDER im Vordergrund!</vt:lpstr>
      <vt:lpstr>Leben - Lernen - Wachsen</vt:lpstr>
      <vt:lpstr>Mittlerer Schulabschluss an der Mittelschule – und danach?   ·  Duale Ausbildung in einem anspruchsvollen Beruf  ·  Fachoberschule (Zweige: Technik, Wirtschaft, Sozial)   · Berufsfachschulen (Erzieher, Kinderpflege, Musik, …)  · Mittlerer Dienst bei der Polizei  · Laufbahn der Fach- und Förderlehrer</vt:lpstr>
      <vt:lpstr>Was sollen Ihre Kinder für die  V- und M-Klasse mitbringen?</vt:lpstr>
      <vt:lpstr>Die Vorbereitungsklassen Vo1 &amp; Vo2</vt:lpstr>
      <vt:lpstr>PowerPoint-Präsentation</vt:lpstr>
      <vt:lpstr>Zielgruppe </vt:lpstr>
      <vt:lpstr>PowerPoint-Präsentation</vt:lpstr>
      <vt:lpstr>PowerPoint-Präsentation</vt:lpstr>
      <vt:lpstr>PowerPoint-Präsentation</vt:lpstr>
      <vt:lpstr> Vorbereitungsklassen sind optimal für  Spätentwickler … . </vt:lpstr>
      <vt:lpstr>… aber NICHT geeignet für  PARKER! .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2020-02-04T18:34:52Z</dcterms:created>
  <dcterms:modified xsi:type="dcterms:W3CDTF">2023-02-13T07:30:26Z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